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handoutMasterIdLst>
    <p:handoutMasterId r:id="rId9"/>
  </p:handoutMasterIdLst>
  <p:sldIdLst>
    <p:sldId id="256" r:id="rId2"/>
    <p:sldId id="258" r:id="rId3"/>
    <p:sldId id="259" r:id="rId4"/>
    <p:sldId id="260" r:id="rId5"/>
    <p:sldId id="257" r:id="rId6"/>
    <p:sldId id="261" r:id="rId7"/>
    <p:sldId id="262" r:id="rId8"/>
  </p:sldIdLst>
  <p:sldSz cx="12192000" cy="6858000"/>
  <p:notesSz cx="6858000" cy="9144000"/>
  <p:defaultTextStyle>
    <a:defPPr>
      <a:defRPr lang="sv-SE"/>
    </a:defPPr>
    <a:lvl1pPr algn="l" defTabSz="609570" rtl="0" eaLnBrk="0" fontAlgn="base" hangingPunct="0">
      <a:spcBef>
        <a:spcPct val="0"/>
      </a:spcBef>
      <a:spcAft>
        <a:spcPct val="0"/>
      </a:spcAft>
      <a:defRPr kern="1200">
        <a:solidFill>
          <a:schemeClr val="tx1"/>
        </a:solidFill>
        <a:latin typeface="Century Gothic" panose="020B0502020202020204" pitchFamily="34" charset="0"/>
        <a:ea typeface="ＭＳ Ｐゴシック" panose="020B0600070205080204" pitchFamily="34" charset="-128"/>
        <a:cs typeface="+mn-cs"/>
      </a:defRPr>
    </a:lvl1pPr>
    <a:lvl2pPr marL="609570" algn="l" defTabSz="609570" rtl="0" eaLnBrk="0" fontAlgn="base" hangingPunct="0">
      <a:spcBef>
        <a:spcPct val="0"/>
      </a:spcBef>
      <a:spcAft>
        <a:spcPct val="0"/>
      </a:spcAft>
      <a:defRPr kern="1200">
        <a:solidFill>
          <a:schemeClr val="tx1"/>
        </a:solidFill>
        <a:latin typeface="Century Gothic" panose="020B0502020202020204" pitchFamily="34" charset="0"/>
        <a:ea typeface="ＭＳ Ｐゴシック" panose="020B0600070205080204" pitchFamily="34" charset="-128"/>
        <a:cs typeface="+mn-cs"/>
      </a:defRPr>
    </a:lvl2pPr>
    <a:lvl3pPr marL="1219140" algn="l" defTabSz="609570" rtl="0" eaLnBrk="0" fontAlgn="base" hangingPunct="0">
      <a:spcBef>
        <a:spcPct val="0"/>
      </a:spcBef>
      <a:spcAft>
        <a:spcPct val="0"/>
      </a:spcAft>
      <a:defRPr kern="1200">
        <a:solidFill>
          <a:schemeClr val="tx1"/>
        </a:solidFill>
        <a:latin typeface="Century Gothic" panose="020B0502020202020204" pitchFamily="34" charset="0"/>
        <a:ea typeface="ＭＳ Ｐゴシック" panose="020B0600070205080204" pitchFamily="34" charset="-128"/>
        <a:cs typeface="+mn-cs"/>
      </a:defRPr>
    </a:lvl3pPr>
    <a:lvl4pPr marL="1828709" algn="l" defTabSz="609570" rtl="0" eaLnBrk="0" fontAlgn="base" hangingPunct="0">
      <a:spcBef>
        <a:spcPct val="0"/>
      </a:spcBef>
      <a:spcAft>
        <a:spcPct val="0"/>
      </a:spcAft>
      <a:defRPr kern="1200">
        <a:solidFill>
          <a:schemeClr val="tx1"/>
        </a:solidFill>
        <a:latin typeface="Century Gothic" panose="020B0502020202020204" pitchFamily="34" charset="0"/>
        <a:ea typeface="ＭＳ Ｐゴシック" panose="020B0600070205080204" pitchFamily="34" charset="-128"/>
        <a:cs typeface="+mn-cs"/>
      </a:defRPr>
    </a:lvl4pPr>
    <a:lvl5pPr marL="2438278" algn="l" defTabSz="609570" rtl="0" eaLnBrk="0" fontAlgn="base" hangingPunct="0">
      <a:spcBef>
        <a:spcPct val="0"/>
      </a:spcBef>
      <a:spcAft>
        <a:spcPct val="0"/>
      </a:spcAft>
      <a:defRPr kern="1200">
        <a:solidFill>
          <a:schemeClr val="tx1"/>
        </a:solidFill>
        <a:latin typeface="Century Gothic" panose="020B0502020202020204" pitchFamily="34" charset="0"/>
        <a:ea typeface="ＭＳ Ｐゴシック" panose="020B0600070205080204" pitchFamily="34" charset="-128"/>
        <a:cs typeface="+mn-cs"/>
      </a:defRPr>
    </a:lvl5pPr>
    <a:lvl6pPr marL="3047848" algn="l" defTabSz="1219140" rtl="0" eaLnBrk="1" latinLnBrk="0" hangingPunct="1">
      <a:defRPr kern="1200">
        <a:solidFill>
          <a:schemeClr val="tx1"/>
        </a:solidFill>
        <a:latin typeface="Century Gothic" panose="020B0502020202020204" pitchFamily="34" charset="0"/>
        <a:ea typeface="ＭＳ Ｐゴシック" panose="020B0600070205080204" pitchFamily="34" charset="-128"/>
        <a:cs typeface="+mn-cs"/>
      </a:defRPr>
    </a:lvl6pPr>
    <a:lvl7pPr marL="3657418" algn="l" defTabSz="1219140" rtl="0" eaLnBrk="1" latinLnBrk="0" hangingPunct="1">
      <a:defRPr kern="1200">
        <a:solidFill>
          <a:schemeClr val="tx1"/>
        </a:solidFill>
        <a:latin typeface="Century Gothic" panose="020B0502020202020204" pitchFamily="34" charset="0"/>
        <a:ea typeface="ＭＳ Ｐゴシック" panose="020B0600070205080204" pitchFamily="34" charset="-128"/>
        <a:cs typeface="+mn-cs"/>
      </a:defRPr>
    </a:lvl7pPr>
    <a:lvl8pPr marL="4266987" algn="l" defTabSz="1219140" rtl="0" eaLnBrk="1" latinLnBrk="0" hangingPunct="1">
      <a:defRPr kern="1200">
        <a:solidFill>
          <a:schemeClr val="tx1"/>
        </a:solidFill>
        <a:latin typeface="Century Gothic" panose="020B0502020202020204" pitchFamily="34" charset="0"/>
        <a:ea typeface="ＭＳ Ｐゴシック" panose="020B0600070205080204" pitchFamily="34" charset="-128"/>
        <a:cs typeface="+mn-cs"/>
      </a:defRPr>
    </a:lvl8pPr>
    <a:lvl9pPr marL="4876557" algn="l" defTabSz="1219140" rtl="0" eaLnBrk="1" latinLnBrk="0" hangingPunct="1">
      <a:defRPr kern="1200">
        <a:solidFill>
          <a:schemeClr val="tx1"/>
        </a:solidFill>
        <a:latin typeface="Century Gothic" panose="020B0502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1A8B5E-2F99-D5FA-EE09-7E46F851CFFF}" v="112" dt="2019-03-13T10:11:32.092"/>
    <p1510:client id="{E86959F6-D027-DC06-1617-A19723FCFA00}" v="76" dt="2019-03-13T10:12:38.247"/>
    <p1510:client id="{D20D946A-571D-97F6-DFDA-8A2377A6211C}" v="10" dt="2019-03-13T10:13:31.495"/>
  </p1510:revLst>
</p1510:revInfo>
</file>

<file path=ppt/tableStyles.xml><?xml version="1.0" encoding="utf-8"?>
<a:tblStyleLst xmlns:a="http://schemas.openxmlformats.org/drawingml/2006/main" def="{5C22544A-7EE6-4342-B048-85BDC9FD1C3A}">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Kindgren" userId="S::mikael.kindgren@orebro.se::0c053694-a89c-438c-87d2-258c0f3d88dd" providerId="AD" clId="Web-{CA1A8B5E-2F99-D5FA-EE09-7E46F851CFFF}"/>
    <pc:docChg chg="modSld">
      <pc:chgData name="Mikael Kindgren" userId="S::mikael.kindgren@orebro.se::0c053694-a89c-438c-87d2-258c0f3d88dd" providerId="AD" clId="Web-{CA1A8B5E-2F99-D5FA-EE09-7E46F851CFFF}" dt="2019-03-13T10:11:32.092" v="150" actId="14100"/>
      <pc:docMkLst>
        <pc:docMk/>
      </pc:docMkLst>
      <pc:sldChg chg="addSp modSp">
        <pc:chgData name="Mikael Kindgren" userId="S::mikael.kindgren@orebro.se::0c053694-a89c-438c-87d2-258c0f3d88dd" providerId="AD" clId="Web-{CA1A8B5E-2F99-D5FA-EE09-7E46F851CFFF}" dt="2019-03-13T10:00:25.139" v="141" actId="1076"/>
        <pc:sldMkLst>
          <pc:docMk/>
          <pc:sldMk cId="0" sldId="256"/>
        </pc:sldMkLst>
        <pc:spChg chg="mod">
          <ac:chgData name="Mikael Kindgren" userId="S::mikael.kindgren@orebro.se::0c053694-a89c-438c-87d2-258c0f3d88dd" providerId="AD" clId="Web-{CA1A8B5E-2F99-D5FA-EE09-7E46F851CFFF}" dt="2019-03-13T09:59:51.498" v="138" actId="14100"/>
          <ac:spMkLst>
            <pc:docMk/>
            <pc:sldMk cId="0" sldId="256"/>
            <ac:spMk id="17411" creationId="{00000000-0000-0000-0000-000000000000}"/>
          </ac:spMkLst>
        </pc:spChg>
        <pc:picChg chg="add mod">
          <ac:chgData name="Mikael Kindgren" userId="S::mikael.kindgren@orebro.se::0c053694-a89c-438c-87d2-258c0f3d88dd" providerId="AD" clId="Web-{CA1A8B5E-2F99-D5FA-EE09-7E46F851CFFF}" dt="2019-03-13T09:58:10.639" v="130" actId="1076"/>
          <ac:picMkLst>
            <pc:docMk/>
            <pc:sldMk cId="0" sldId="256"/>
            <ac:picMk id="3" creationId="{2DA18248-9BD3-4444-B8E6-3CF4DE454256}"/>
          </ac:picMkLst>
        </pc:picChg>
        <pc:picChg chg="mod">
          <ac:chgData name="Mikael Kindgren" userId="S::mikael.kindgren@orebro.se::0c053694-a89c-438c-87d2-258c0f3d88dd" providerId="AD" clId="Web-{CA1A8B5E-2F99-D5FA-EE09-7E46F851CFFF}" dt="2019-03-13T10:00:25.139" v="141" actId="1076"/>
          <ac:picMkLst>
            <pc:docMk/>
            <pc:sldMk cId="0" sldId="256"/>
            <ac:picMk id="4" creationId="{5DCF3571-5811-4BA5-BEE7-C6F61AC437A4}"/>
          </ac:picMkLst>
        </pc:picChg>
      </pc:sldChg>
      <pc:sldChg chg="modSp">
        <pc:chgData name="Mikael Kindgren" userId="S::mikael.kindgren@orebro.se::0c053694-a89c-438c-87d2-258c0f3d88dd" providerId="AD" clId="Web-{CA1A8B5E-2F99-D5FA-EE09-7E46F851CFFF}" dt="2019-03-13T10:06:10.949" v="146" actId="1076"/>
        <pc:sldMkLst>
          <pc:docMk/>
          <pc:sldMk cId="1437291881" sldId="258"/>
        </pc:sldMkLst>
        <pc:spChg chg="mod">
          <ac:chgData name="Mikael Kindgren" userId="S::mikael.kindgren@orebro.se::0c053694-a89c-438c-87d2-258c0f3d88dd" providerId="AD" clId="Web-{CA1A8B5E-2F99-D5FA-EE09-7E46F851CFFF}" dt="2019-03-13T10:05:48.371" v="143" actId="14100"/>
          <ac:spMkLst>
            <pc:docMk/>
            <pc:sldMk cId="1437291881" sldId="258"/>
            <ac:spMk id="3" creationId="{00000000-0000-0000-0000-000000000000}"/>
          </ac:spMkLst>
        </pc:spChg>
        <pc:picChg chg="mod">
          <ac:chgData name="Mikael Kindgren" userId="S::mikael.kindgren@orebro.se::0c053694-a89c-438c-87d2-258c0f3d88dd" providerId="AD" clId="Web-{CA1A8B5E-2F99-D5FA-EE09-7E46F851CFFF}" dt="2019-03-13T10:06:10.949" v="146" actId="1076"/>
          <ac:picMkLst>
            <pc:docMk/>
            <pc:sldMk cId="1437291881" sldId="258"/>
            <ac:picMk id="4" creationId="{2999E014-0B31-4FD8-9A51-D0A01AF8AB44}"/>
          </ac:picMkLst>
        </pc:picChg>
      </pc:sldChg>
      <pc:sldChg chg="addSp modSp">
        <pc:chgData name="Mikael Kindgren" userId="S::mikael.kindgren@orebro.se::0c053694-a89c-438c-87d2-258c0f3d88dd" providerId="AD" clId="Web-{CA1A8B5E-2F99-D5FA-EE09-7E46F851CFFF}" dt="2019-03-13T09:54:10.860" v="126" actId="1076"/>
        <pc:sldMkLst>
          <pc:docMk/>
          <pc:sldMk cId="2599403877" sldId="259"/>
        </pc:sldMkLst>
        <pc:spChg chg="mod">
          <ac:chgData name="Mikael Kindgren" userId="S::mikael.kindgren@orebro.se::0c053694-a89c-438c-87d2-258c0f3d88dd" providerId="AD" clId="Web-{CA1A8B5E-2F99-D5FA-EE09-7E46F851CFFF}" dt="2019-03-13T09:46:39.659" v="120" actId="14100"/>
          <ac:spMkLst>
            <pc:docMk/>
            <pc:sldMk cId="2599403877" sldId="259"/>
            <ac:spMk id="3" creationId="{00000000-0000-0000-0000-000000000000}"/>
          </ac:spMkLst>
        </pc:spChg>
        <pc:picChg chg="add mod">
          <ac:chgData name="Mikael Kindgren" userId="S::mikael.kindgren@orebro.se::0c053694-a89c-438c-87d2-258c0f3d88dd" providerId="AD" clId="Web-{CA1A8B5E-2F99-D5FA-EE09-7E46F851CFFF}" dt="2019-03-13T09:48:27.737" v="122" actId="1076"/>
          <ac:picMkLst>
            <pc:docMk/>
            <pc:sldMk cId="2599403877" sldId="259"/>
            <ac:picMk id="4" creationId="{52F1DDAA-DB89-4951-A4CD-4142540F7D61}"/>
          </ac:picMkLst>
        </pc:picChg>
        <pc:picChg chg="mod">
          <ac:chgData name="Mikael Kindgren" userId="S::mikael.kindgren@orebro.se::0c053694-a89c-438c-87d2-258c0f3d88dd" providerId="AD" clId="Web-{CA1A8B5E-2F99-D5FA-EE09-7E46F851CFFF}" dt="2019-03-13T09:54:10.860" v="126" actId="1076"/>
          <ac:picMkLst>
            <pc:docMk/>
            <pc:sldMk cId="2599403877" sldId="259"/>
            <ac:picMk id="11" creationId="{211B828B-D7DD-4412-BF58-A2C64EFF1483}"/>
          </ac:picMkLst>
        </pc:picChg>
        <pc:picChg chg="mod">
          <ac:chgData name="Mikael Kindgren" userId="S::mikael.kindgren@orebro.se::0c053694-a89c-438c-87d2-258c0f3d88dd" providerId="AD" clId="Web-{CA1A8B5E-2F99-D5FA-EE09-7E46F851CFFF}" dt="2019-03-13T09:53:47.219" v="123" actId="1076"/>
          <ac:picMkLst>
            <pc:docMk/>
            <pc:sldMk cId="2599403877" sldId="259"/>
            <ac:picMk id="13" creationId="{5E894486-BD86-450D-B94F-2A82B1B8A121}"/>
          </ac:picMkLst>
        </pc:picChg>
      </pc:sldChg>
      <pc:sldChg chg="modSp">
        <pc:chgData name="Mikael Kindgren" userId="S::mikael.kindgren@orebro.se::0c053694-a89c-438c-87d2-258c0f3d88dd" providerId="AD" clId="Web-{CA1A8B5E-2F99-D5FA-EE09-7E46F851CFFF}" dt="2019-03-13T10:09:07.495" v="149" actId="20577"/>
        <pc:sldMkLst>
          <pc:docMk/>
          <pc:sldMk cId="1311871428" sldId="260"/>
        </pc:sldMkLst>
        <pc:spChg chg="mod">
          <ac:chgData name="Mikael Kindgren" userId="S::mikael.kindgren@orebro.se::0c053694-a89c-438c-87d2-258c0f3d88dd" providerId="AD" clId="Web-{CA1A8B5E-2F99-D5FA-EE09-7E46F851CFFF}" dt="2019-03-13T09:42:36.895" v="117" actId="20577"/>
          <ac:spMkLst>
            <pc:docMk/>
            <pc:sldMk cId="1311871428" sldId="260"/>
            <ac:spMk id="2" creationId="{00000000-0000-0000-0000-000000000000}"/>
          </ac:spMkLst>
        </pc:spChg>
        <pc:spChg chg="mod">
          <ac:chgData name="Mikael Kindgren" userId="S::mikael.kindgren@orebro.se::0c053694-a89c-438c-87d2-258c0f3d88dd" providerId="AD" clId="Web-{CA1A8B5E-2F99-D5FA-EE09-7E46F851CFFF}" dt="2019-03-13T10:09:07.495" v="149" actId="20577"/>
          <ac:spMkLst>
            <pc:docMk/>
            <pc:sldMk cId="1311871428" sldId="260"/>
            <ac:spMk id="3" creationId="{00000000-0000-0000-0000-000000000000}"/>
          </ac:spMkLst>
        </pc:spChg>
      </pc:sldChg>
      <pc:sldChg chg="modSp">
        <pc:chgData name="Mikael Kindgren" userId="S::mikael.kindgren@orebro.se::0c053694-a89c-438c-87d2-258c0f3d88dd" providerId="AD" clId="Web-{CA1A8B5E-2F99-D5FA-EE09-7E46F851CFFF}" dt="2019-03-13T10:11:32.092" v="150" actId="14100"/>
        <pc:sldMkLst>
          <pc:docMk/>
          <pc:sldMk cId="338442705" sldId="261"/>
        </pc:sldMkLst>
        <pc:spChg chg="mod">
          <ac:chgData name="Mikael Kindgren" userId="S::mikael.kindgren@orebro.se::0c053694-a89c-438c-87d2-258c0f3d88dd" providerId="AD" clId="Web-{CA1A8B5E-2F99-D5FA-EE09-7E46F851CFFF}" dt="2019-03-13T10:11:32.092" v="150" actId="14100"/>
          <ac:spMkLst>
            <pc:docMk/>
            <pc:sldMk cId="338442705" sldId="261"/>
            <ac:spMk id="3" creationId="{7653F9E7-3775-41BE-BDE5-4BF85388F9BE}"/>
          </ac:spMkLst>
        </pc:spChg>
      </pc:sldChg>
    </pc:docChg>
  </pc:docChgLst>
  <pc:docChgLst>
    <pc:chgData name="Mikael Kindgren" userId="S::mikael.kindgren@orebro.se::0c053694-a89c-438c-87d2-258c0f3d88dd" providerId="AD" clId="Web-{D20D946A-571D-97F6-DFDA-8A2377A6211C}"/>
    <pc:docChg chg="modSld">
      <pc:chgData name="Mikael Kindgren" userId="S::mikael.kindgren@orebro.se::0c053694-a89c-438c-87d2-258c0f3d88dd" providerId="AD" clId="Web-{D20D946A-571D-97F6-DFDA-8A2377A6211C}" dt="2019-03-13T10:13:31.495" v="10" actId="14100"/>
      <pc:docMkLst>
        <pc:docMk/>
      </pc:docMkLst>
      <pc:sldChg chg="addSp modSp">
        <pc:chgData name="Mikael Kindgren" userId="S::mikael.kindgren@orebro.se::0c053694-a89c-438c-87d2-258c0f3d88dd" providerId="AD" clId="Web-{D20D946A-571D-97F6-DFDA-8A2377A6211C}" dt="2019-03-13T10:13:31.495" v="10" actId="14100"/>
        <pc:sldMkLst>
          <pc:docMk/>
          <pc:sldMk cId="338442705" sldId="261"/>
        </pc:sldMkLst>
        <pc:spChg chg="mod">
          <ac:chgData name="Mikael Kindgren" userId="S::mikael.kindgren@orebro.se::0c053694-a89c-438c-87d2-258c0f3d88dd" providerId="AD" clId="Web-{D20D946A-571D-97F6-DFDA-8A2377A6211C}" dt="2019-03-13T10:13:31.495" v="10" actId="14100"/>
          <ac:spMkLst>
            <pc:docMk/>
            <pc:sldMk cId="338442705" sldId="261"/>
            <ac:spMk id="3" creationId="{7653F9E7-3775-41BE-BDE5-4BF85388F9BE}"/>
          </ac:spMkLst>
        </pc:spChg>
        <pc:picChg chg="mod">
          <ac:chgData name="Mikael Kindgren" userId="S::mikael.kindgren@orebro.se::0c053694-a89c-438c-87d2-258c0f3d88dd" providerId="AD" clId="Web-{D20D946A-571D-97F6-DFDA-8A2377A6211C}" dt="2019-03-13T10:13:17.964" v="8" actId="14100"/>
          <ac:picMkLst>
            <pc:docMk/>
            <pc:sldMk cId="338442705" sldId="261"/>
            <ac:picMk id="4" creationId="{F6CF45A1-4C05-4AA8-ABBE-2F3DE502FFE8}"/>
          </ac:picMkLst>
        </pc:picChg>
        <pc:picChg chg="add mod">
          <ac:chgData name="Mikael Kindgren" userId="S::mikael.kindgren@orebro.se::0c053694-a89c-438c-87d2-258c0f3d88dd" providerId="AD" clId="Web-{D20D946A-571D-97F6-DFDA-8A2377A6211C}" dt="2019-03-13T10:13:06.448" v="5" actId="1076"/>
          <ac:picMkLst>
            <pc:docMk/>
            <pc:sldMk cId="338442705" sldId="261"/>
            <ac:picMk id="5" creationId="{B7CE204D-B182-47B3-8910-AA997D035930}"/>
          </ac:picMkLst>
        </pc:picChg>
      </pc:sldChg>
    </pc:docChg>
  </pc:docChgLst>
  <pc:docChgLst>
    <pc:chgData name="Andreas Ståhlberg" userId="S::andreas.stahlberg@orebro.se::1844e975-77a7-4f53-9307-ed3c37219cdf" providerId="AD" clId="Web-{54CB6F38-6363-6288-3EA0-58D726913FE2}"/>
    <pc:docChg chg="addSld modSld">
      <pc:chgData name="Andreas Ståhlberg" userId="S::andreas.stahlberg@orebro.se::1844e975-77a7-4f53-9307-ed3c37219cdf" providerId="AD" clId="Web-{54CB6F38-6363-6288-3EA0-58D726913FE2}" dt="2019-03-07T09:43:37.375" v="758" actId="20577"/>
      <pc:docMkLst>
        <pc:docMk/>
      </pc:docMkLst>
      <pc:sldChg chg="modSp">
        <pc:chgData name="Andreas Ståhlberg" userId="S::andreas.stahlberg@orebro.se::1844e975-77a7-4f53-9307-ed3c37219cdf" providerId="AD" clId="Web-{54CB6F38-6363-6288-3EA0-58D726913FE2}" dt="2019-03-07T09:17:08.226" v="27" actId="20577"/>
        <pc:sldMkLst>
          <pc:docMk/>
          <pc:sldMk cId="338442705" sldId="261"/>
        </pc:sldMkLst>
        <pc:spChg chg="mod">
          <ac:chgData name="Andreas Ståhlberg" userId="S::andreas.stahlberg@orebro.se::1844e975-77a7-4f53-9307-ed3c37219cdf" providerId="AD" clId="Web-{54CB6F38-6363-6288-3EA0-58D726913FE2}" dt="2019-03-07T09:17:08.226" v="27" actId="20577"/>
          <ac:spMkLst>
            <pc:docMk/>
            <pc:sldMk cId="338442705" sldId="261"/>
            <ac:spMk id="3" creationId="{7653F9E7-3775-41BE-BDE5-4BF85388F9BE}"/>
          </ac:spMkLst>
        </pc:spChg>
      </pc:sldChg>
      <pc:sldChg chg="addSp delSp modSp new">
        <pc:chgData name="Andreas Ståhlberg" userId="S::andreas.stahlberg@orebro.se::1844e975-77a7-4f53-9307-ed3c37219cdf" providerId="AD" clId="Web-{54CB6F38-6363-6288-3EA0-58D726913FE2}" dt="2019-03-07T09:43:37.375" v="757" actId="20577"/>
        <pc:sldMkLst>
          <pc:docMk/>
          <pc:sldMk cId="4183590745" sldId="262"/>
        </pc:sldMkLst>
        <pc:spChg chg="mod">
          <ac:chgData name="Andreas Ståhlberg" userId="S::andreas.stahlberg@orebro.se::1844e975-77a7-4f53-9307-ed3c37219cdf" providerId="AD" clId="Web-{54CB6F38-6363-6288-3EA0-58D726913FE2}" dt="2019-03-07T09:43:37.375" v="757" actId="20577"/>
          <ac:spMkLst>
            <pc:docMk/>
            <pc:sldMk cId="4183590745" sldId="262"/>
            <ac:spMk id="2" creationId="{13935B3E-B4C9-4B37-8C39-217734A935BE}"/>
          </ac:spMkLst>
        </pc:spChg>
        <pc:spChg chg="mod">
          <ac:chgData name="Andreas Ståhlberg" userId="S::andreas.stahlberg@orebro.se::1844e975-77a7-4f53-9307-ed3c37219cdf" providerId="AD" clId="Web-{54CB6F38-6363-6288-3EA0-58D726913FE2}" dt="2019-03-07T09:21:17.455" v="39" actId="20577"/>
          <ac:spMkLst>
            <pc:docMk/>
            <pc:sldMk cId="4183590745" sldId="262"/>
            <ac:spMk id="3" creationId="{AA322E80-385A-4A3B-AFFA-B4000DEC9A97}"/>
          </ac:spMkLst>
        </pc:spChg>
        <pc:spChg chg="add mod">
          <ac:chgData name="Andreas Ståhlberg" userId="S::andreas.stahlberg@orebro.se::1844e975-77a7-4f53-9307-ed3c37219cdf" providerId="AD" clId="Web-{54CB6F38-6363-6288-3EA0-58D726913FE2}" dt="2019-03-07T09:41:43.137" v="541" actId="14100"/>
          <ac:spMkLst>
            <pc:docMk/>
            <pc:sldMk cId="4183590745" sldId="262"/>
            <ac:spMk id="4" creationId="{177D6526-0297-4AC4-9376-0588066B8394}"/>
          </ac:spMkLst>
        </pc:spChg>
        <pc:spChg chg="add del mod">
          <ac:chgData name="Andreas Ståhlberg" userId="S::andreas.stahlberg@orebro.se::1844e975-77a7-4f53-9307-ed3c37219cdf" providerId="AD" clId="Web-{54CB6F38-6363-6288-3EA0-58D726913FE2}" dt="2019-03-07T09:28:25.563" v="220"/>
          <ac:spMkLst>
            <pc:docMk/>
            <pc:sldMk cId="4183590745" sldId="262"/>
            <ac:spMk id="5" creationId="{CEDF0F0B-E3DA-4516-9F60-1E7A89B38A17}"/>
          </ac:spMkLst>
        </pc:spChg>
        <pc:spChg chg="add mod">
          <ac:chgData name="Andreas Ståhlberg" userId="S::andreas.stahlberg@orebro.se::1844e975-77a7-4f53-9307-ed3c37219cdf" providerId="AD" clId="Web-{54CB6F38-6363-6288-3EA0-58D726913FE2}" dt="2019-03-07T09:41:05.307" v="535" actId="20577"/>
          <ac:spMkLst>
            <pc:docMk/>
            <pc:sldMk cId="4183590745" sldId="262"/>
            <ac:spMk id="6" creationId="{F3F1BCE1-9C87-4E91-87B9-E1D907C1E951}"/>
          </ac:spMkLst>
        </pc:spChg>
        <pc:spChg chg="add mod">
          <ac:chgData name="Andreas Ståhlberg" userId="S::andreas.stahlberg@orebro.se::1844e975-77a7-4f53-9307-ed3c37219cdf" providerId="AD" clId="Web-{54CB6F38-6363-6288-3EA0-58D726913FE2}" dt="2019-03-07T09:40:54.854" v="533" actId="1076"/>
          <ac:spMkLst>
            <pc:docMk/>
            <pc:sldMk cId="4183590745" sldId="262"/>
            <ac:spMk id="7" creationId="{7F7DABD7-57CE-4F13-813D-98DD947D1B72}"/>
          </ac:spMkLst>
        </pc:spChg>
        <pc:spChg chg="add mod">
          <ac:chgData name="Andreas Ståhlberg" userId="S::andreas.stahlberg@orebro.se::1844e975-77a7-4f53-9307-ed3c37219cdf" providerId="AD" clId="Web-{54CB6F38-6363-6288-3EA0-58D726913FE2}" dt="2019-03-07T09:42:39.576" v="640" actId="20577"/>
          <ac:spMkLst>
            <pc:docMk/>
            <pc:sldMk cId="4183590745" sldId="262"/>
            <ac:spMk id="8" creationId="{609041AE-D7D9-4674-839F-CBE97E768AD7}"/>
          </ac:spMkLst>
        </pc:spChg>
        <pc:spChg chg="add mod">
          <ac:chgData name="Andreas Ståhlberg" userId="S::andreas.stahlberg@orebro.se::1844e975-77a7-4f53-9307-ed3c37219cdf" providerId="AD" clId="Web-{54CB6F38-6363-6288-3EA0-58D726913FE2}" dt="2019-03-07T09:42:53.639" v="653" actId="20577"/>
          <ac:spMkLst>
            <pc:docMk/>
            <pc:sldMk cId="4183590745" sldId="262"/>
            <ac:spMk id="9" creationId="{47FDDE38-A1ED-4DBE-AFA8-55E42A162AD2}"/>
          </ac:spMkLst>
        </pc:spChg>
        <pc:spChg chg="add del mod">
          <ac:chgData name="Andreas Ståhlberg" userId="S::andreas.stahlberg@orebro.se::1844e975-77a7-4f53-9307-ed3c37219cdf" providerId="AD" clId="Web-{54CB6F38-6363-6288-3EA0-58D726913FE2}" dt="2019-03-07T09:30:20.926" v="238"/>
          <ac:spMkLst>
            <pc:docMk/>
            <pc:sldMk cId="4183590745" sldId="262"/>
            <ac:spMk id="10" creationId="{22E0D685-0192-438B-B408-152C00E83438}"/>
          </ac:spMkLst>
        </pc:spChg>
        <pc:spChg chg="add mod">
          <ac:chgData name="Andreas Ståhlberg" userId="S::andreas.stahlberg@orebro.se::1844e975-77a7-4f53-9307-ed3c37219cdf" providerId="AD" clId="Web-{54CB6F38-6363-6288-3EA0-58D726913FE2}" dt="2019-03-07T09:33:13.091" v="291" actId="14100"/>
          <ac:spMkLst>
            <pc:docMk/>
            <pc:sldMk cId="4183590745" sldId="262"/>
            <ac:spMk id="11" creationId="{C911E6C7-8945-4EC7-8540-A3806812100B}"/>
          </ac:spMkLst>
        </pc:spChg>
        <pc:spChg chg="add mod">
          <ac:chgData name="Andreas Ståhlberg" userId="S::andreas.stahlberg@orebro.se::1844e975-77a7-4f53-9307-ed3c37219cdf" providerId="AD" clId="Web-{54CB6F38-6363-6288-3EA0-58D726913FE2}" dt="2019-03-07T09:36:40.611" v="348" actId="20577"/>
          <ac:spMkLst>
            <pc:docMk/>
            <pc:sldMk cId="4183590745" sldId="262"/>
            <ac:spMk id="12" creationId="{AB466791-B56C-4F17-A07C-03D10C33461D}"/>
          </ac:spMkLst>
        </pc:spChg>
      </pc:sldChg>
    </pc:docChg>
  </pc:docChgLst>
  <pc:docChgLst>
    <pc:chgData name="Andreas Ståhlberg" userId="S::andreas.stahlberg@orebro.se::1844e975-77a7-4f53-9307-ed3c37219cdf" providerId="AD" clId="Web-{67989B50-EEC4-C818-150E-93EDFB4EEFD6}"/>
    <pc:docChg chg="modSld">
      <pc:chgData name="Andreas Ståhlberg" userId="S::andreas.stahlberg@orebro.se::1844e975-77a7-4f53-9307-ed3c37219cdf" providerId="AD" clId="Web-{67989B50-EEC4-C818-150E-93EDFB4EEFD6}" dt="2019-03-07T08:40:33.706" v="109" actId="20577"/>
      <pc:docMkLst>
        <pc:docMk/>
      </pc:docMkLst>
      <pc:sldChg chg="modSp">
        <pc:chgData name="Andreas Ståhlberg" userId="S::andreas.stahlberg@orebro.se::1844e975-77a7-4f53-9307-ed3c37219cdf" providerId="AD" clId="Web-{67989B50-EEC4-C818-150E-93EDFB4EEFD6}" dt="2019-03-07T08:35:07.016" v="64" actId="20577"/>
        <pc:sldMkLst>
          <pc:docMk/>
          <pc:sldMk cId="0" sldId="256"/>
        </pc:sldMkLst>
        <pc:spChg chg="mod">
          <ac:chgData name="Andreas Ståhlberg" userId="S::andreas.stahlberg@orebro.se::1844e975-77a7-4f53-9307-ed3c37219cdf" providerId="AD" clId="Web-{67989B50-EEC4-C818-150E-93EDFB4EEFD6}" dt="2019-03-07T08:35:07.016" v="64" actId="20577"/>
          <ac:spMkLst>
            <pc:docMk/>
            <pc:sldMk cId="0" sldId="256"/>
            <ac:spMk id="17411" creationId="{00000000-0000-0000-0000-000000000000}"/>
          </ac:spMkLst>
        </pc:spChg>
      </pc:sldChg>
      <pc:sldChg chg="modSp">
        <pc:chgData name="Andreas Ståhlberg" userId="S::andreas.stahlberg@orebro.se::1844e975-77a7-4f53-9307-ed3c37219cdf" providerId="AD" clId="Web-{67989B50-EEC4-C818-150E-93EDFB4EEFD6}" dt="2019-03-07T08:22:34.214" v="59" actId="20577"/>
        <pc:sldMkLst>
          <pc:docMk/>
          <pc:sldMk cId="1437291881" sldId="258"/>
        </pc:sldMkLst>
        <pc:spChg chg="mod">
          <ac:chgData name="Andreas Ståhlberg" userId="S::andreas.stahlberg@orebro.se::1844e975-77a7-4f53-9307-ed3c37219cdf" providerId="AD" clId="Web-{67989B50-EEC4-C818-150E-93EDFB4EEFD6}" dt="2019-03-07T08:22:34.214" v="59" actId="20577"/>
          <ac:spMkLst>
            <pc:docMk/>
            <pc:sldMk cId="1437291881" sldId="258"/>
            <ac:spMk id="3" creationId="{00000000-0000-0000-0000-000000000000}"/>
          </ac:spMkLst>
        </pc:spChg>
      </pc:sldChg>
      <pc:sldChg chg="modSp">
        <pc:chgData name="Andreas Ståhlberg" userId="S::andreas.stahlberg@orebro.se::1844e975-77a7-4f53-9307-ed3c37219cdf" providerId="AD" clId="Web-{67989B50-EEC4-C818-150E-93EDFB4EEFD6}" dt="2019-03-07T08:40:31.065" v="107" actId="20577"/>
        <pc:sldMkLst>
          <pc:docMk/>
          <pc:sldMk cId="2599403877" sldId="259"/>
        </pc:sldMkLst>
        <pc:spChg chg="mod">
          <ac:chgData name="Andreas Ståhlberg" userId="S::andreas.stahlberg@orebro.se::1844e975-77a7-4f53-9307-ed3c37219cdf" providerId="AD" clId="Web-{67989B50-EEC4-C818-150E-93EDFB4EEFD6}" dt="2019-03-07T08:40:31.065" v="107" actId="20577"/>
          <ac:spMkLst>
            <pc:docMk/>
            <pc:sldMk cId="2599403877" sldId="259"/>
            <ac:spMk id="2" creationId="{00000000-0000-0000-0000-000000000000}"/>
          </ac:spMkLst>
        </pc:spChg>
      </pc:sldChg>
    </pc:docChg>
  </pc:docChgLst>
  <pc:docChgLst>
    <pc:chgData name="Mikael Kindgren" userId="S::mikael.kindgren@orebro.se::0c053694-a89c-438c-87d2-258c0f3d88dd" providerId="AD" clId="Web-{9CD657E3-E367-1561-8102-083110F9B1F5}"/>
    <pc:docChg chg="modSld">
      <pc:chgData name="Mikael Kindgren" userId="S::mikael.kindgren@orebro.se::0c053694-a89c-438c-87d2-258c0f3d88dd" providerId="AD" clId="Web-{9CD657E3-E367-1561-8102-083110F9B1F5}" dt="2019-03-06T13:13:41.694" v="14" actId="20577"/>
      <pc:docMkLst>
        <pc:docMk/>
      </pc:docMkLst>
      <pc:sldChg chg="modSp">
        <pc:chgData name="Mikael Kindgren" userId="S::mikael.kindgren@orebro.se::0c053694-a89c-438c-87d2-258c0f3d88dd" providerId="AD" clId="Web-{9CD657E3-E367-1561-8102-083110F9B1F5}" dt="2019-03-06T13:13:41.694" v="14" actId="20577"/>
        <pc:sldMkLst>
          <pc:docMk/>
          <pc:sldMk cId="0" sldId="256"/>
        </pc:sldMkLst>
        <pc:spChg chg="mod">
          <ac:chgData name="Mikael Kindgren" userId="S::mikael.kindgren@orebro.se::0c053694-a89c-438c-87d2-258c0f3d88dd" providerId="AD" clId="Web-{9CD657E3-E367-1561-8102-083110F9B1F5}" dt="2019-03-06T13:13:41.694" v="14" actId="20577"/>
          <ac:spMkLst>
            <pc:docMk/>
            <pc:sldMk cId="0" sldId="256"/>
            <ac:spMk id="17411" creationId="{00000000-0000-0000-0000-000000000000}"/>
          </ac:spMkLst>
        </pc:spChg>
      </pc:sldChg>
    </pc:docChg>
  </pc:docChgLst>
  <pc:docChgLst>
    <pc:chgData name="Andreas Ståhlberg" userId="S::andreas.stahlberg@orebro.se::1844e975-77a7-4f53-9307-ed3c37219cdf" providerId="AD" clId="Web-{E86959F6-D027-DC06-1617-A19723FCFA00}"/>
    <pc:docChg chg="modSld">
      <pc:chgData name="Andreas Ståhlberg" userId="S::andreas.stahlberg@orebro.se::1844e975-77a7-4f53-9307-ed3c37219cdf" providerId="AD" clId="Web-{E86959F6-D027-DC06-1617-A19723FCFA00}" dt="2019-03-13T10:12:38.247" v="90" actId="14100"/>
      <pc:docMkLst>
        <pc:docMk/>
      </pc:docMkLst>
      <pc:sldChg chg="addSp delSp modSp">
        <pc:chgData name="Andreas Ståhlberg" userId="S::andreas.stahlberg@orebro.se::1844e975-77a7-4f53-9307-ed3c37219cdf" providerId="AD" clId="Web-{E86959F6-D027-DC06-1617-A19723FCFA00}" dt="2019-03-13T09:56:26.125" v="62" actId="14100"/>
        <pc:sldMkLst>
          <pc:docMk/>
          <pc:sldMk cId="0" sldId="256"/>
        </pc:sldMkLst>
        <pc:picChg chg="add del mod">
          <ac:chgData name="Andreas Ståhlberg" userId="S::andreas.stahlberg@orebro.se::1844e975-77a7-4f53-9307-ed3c37219cdf" providerId="AD" clId="Web-{E86959F6-D027-DC06-1617-A19723FCFA00}" dt="2019-03-13T09:56:10.609" v="59"/>
          <ac:picMkLst>
            <pc:docMk/>
            <pc:sldMk cId="0" sldId="256"/>
            <ac:picMk id="2" creationId="{A760702D-95CC-4528-B448-0BCFCA5FE4E1}"/>
          </ac:picMkLst>
        </pc:picChg>
        <pc:picChg chg="add mod">
          <ac:chgData name="Andreas Ståhlberg" userId="S::andreas.stahlberg@orebro.se::1844e975-77a7-4f53-9307-ed3c37219cdf" providerId="AD" clId="Web-{E86959F6-D027-DC06-1617-A19723FCFA00}" dt="2019-03-13T09:56:26.125" v="62" actId="14100"/>
          <ac:picMkLst>
            <pc:docMk/>
            <pc:sldMk cId="0" sldId="256"/>
            <ac:picMk id="4" creationId="{5DCF3571-5811-4BA5-BEE7-C6F61AC437A4}"/>
          </ac:picMkLst>
        </pc:picChg>
      </pc:sldChg>
      <pc:sldChg chg="addSp modSp">
        <pc:chgData name="Andreas Ståhlberg" userId="S::andreas.stahlberg@orebro.se::1844e975-77a7-4f53-9307-ed3c37219cdf" providerId="AD" clId="Web-{E86959F6-D027-DC06-1617-A19723FCFA00}" dt="2019-03-13T10:05:27.608" v="69" actId="1076"/>
        <pc:sldMkLst>
          <pc:docMk/>
          <pc:sldMk cId="1437291881" sldId="258"/>
        </pc:sldMkLst>
        <pc:spChg chg="mod">
          <ac:chgData name="Andreas Ståhlberg" userId="S::andreas.stahlberg@orebro.se::1844e975-77a7-4f53-9307-ed3c37219cdf" providerId="AD" clId="Web-{E86959F6-D027-DC06-1617-A19723FCFA00}" dt="2019-03-13T10:05:04.217" v="66" actId="14100"/>
          <ac:spMkLst>
            <pc:docMk/>
            <pc:sldMk cId="1437291881" sldId="258"/>
            <ac:spMk id="3" creationId="{00000000-0000-0000-0000-000000000000}"/>
          </ac:spMkLst>
        </pc:spChg>
        <pc:picChg chg="add mod">
          <ac:chgData name="Andreas Ståhlberg" userId="S::andreas.stahlberg@orebro.se::1844e975-77a7-4f53-9307-ed3c37219cdf" providerId="AD" clId="Web-{E86959F6-D027-DC06-1617-A19723FCFA00}" dt="2019-03-13T10:05:27.608" v="69" actId="1076"/>
          <ac:picMkLst>
            <pc:docMk/>
            <pc:sldMk cId="1437291881" sldId="258"/>
            <ac:picMk id="4" creationId="{2999E014-0B31-4FD8-9A51-D0A01AF8AB44}"/>
          </ac:picMkLst>
        </pc:picChg>
      </pc:sldChg>
      <pc:sldChg chg="addSp delSp modSp">
        <pc:chgData name="Andreas Ståhlberg" userId="S::andreas.stahlberg@orebro.se::1844e975-77a7-4f53-9307-ed3c37219cdf" providerId="AD" clId="Web-{E86959F6-D027-DC06-1617-A19723FCFA00}" dt="2019-03-13T09:53:35.125" v="57" actId="1076"/>
        <pc:sldMkLst>
          <pc:docMk/>
          <pc:sldMk cId="2599403877" sldId="259"/>
        </pc:sldMkLst>
        <pc:picChg chg="mod">
          <ac:chgData name="Andreas Ståhlberg" userId="S::andreas.stahlberg@orebro.se::1844e975-77a7-4f53-9307-ed3c37219cdf" providerId="AD" clId="Web-{E86959F6-D027-DC06-1617-A19723FCFA00}" dt="2019-03-13T09:52:19.203" v="48" actId="1076"/>
          <ac:picMkLst>
            <pc:docMk/>
            <pc:sldMk cId="2599403877" sldId="259"/>
            <ac:picMk id="4" creationId="{52F1DDAA-DB89-4951-A4CD-4142540F7D61}"/>
          </ac:picMkLst>
        </pc:picChg>
        <pc:picChg chg="add del mod">
          <ac:chgData name="Andreas Ståhlberg" userId="S::andreas.stahlberg@orebro.se::1844e975-77a7-4f53-9307-ed3c37219cdf" providerId="AD" clId="Web-{E86959F6-D027-DC06-1617-A19723FCFA00}" dt="2019-03-13T09:48:46.001" v="35"/>
          <ac:picMkLst>
            <pc:docMk/>
            <pc:sldMk cId="2599403877" sldId="259"/>
            <ac:picMk id="5" creationId="{4A20BA41-36BC-4268-A685-8D7AAADECFB4}"/>
          </ac:picMkLst>
        </pc:picChg>
        <pc:picChg chg="add mod">
          <ac:chgData name="Andreas Ståhlberg" userId="S::andreas.stahlberg@orebro.se::1844e975-77a7-4f53-9307-ed3c37219cdf" providerId="AD" clId="Web-{E86959F6-D027-DC06-1617-A19723FCFA00}" dt="2019-03-13T09:52:26.547" v="50" actId="1076"/>
          <ac:picMkLst>
            <pc:docMk/>
            <pc:sldMk cId="2599403877" sldId="259"/>
            <ac:picMk id="7" creationId="{50F67ED8-6A39-406F-A530-6B81AA5AA7F6}"/>
          </ac:picMkLst>
        </pc:picChg>
        <pc:picChg chg="add del mod">
          <ac:chgData name="Andreas Ståhlberg" userId="S::andreas.stahlberg@orebro.se::1844e975-77a7-4f53-9307-ed3c37219cdf" providerId="AD" clId="Web-{E86959F6-D027-DC06-1617-A19723FCFA00}" dt="2019-03-13T09:50:46.735" v="40"/>
          <ac:picMkLst>
            <pc:docMk/>
            <pc:sldMk cId="2599403877" sldId="259"/>
            <ac:picMk id="9" creationId="{19F0850A-E2A0-4FCF-A122-4908C5488B3C}"/>
          </ac:picMkLst>
        </pc:picChg>
        <pc:picChg chg="add mod">
          <ac:chgData name="Andreas Ståhlberg" userId="S::andreas.stahlberg@orebro.se::1844e975-77a7-4f53-9307-ed3c37219cdf" providerId="AD" clId="Web-{E86959F6-D027-DC06-1617-A19723FCFA00}" dt="2019-03-13T09:53:35.125" v="57" actId="1076"/>
          <ac:picMkLst>
            <pc:docMk/>
            <pc:sldMk cId="2599403877" sldId="259"/>
            <ac:picMk id="11" creationId="{211B828B-D7DD-4412-BF58-A2C64EFF1483}"/>
          </ac:picMkLst>
        </pc:picChg>
        <pc:picChg chg="add mod">
          <ac:chgData name="Andreas Ståhlberg" userId="S::andreas.stahlberg@orebro.se::1844e975-77a7-4f53-9307-ed3c37219cdf" providerId="AD" clId="Web-{E86959F6-D027-DC06-1617-A19723FCFA00}" dt="2019-03-13T09:52:22.766" v="49" actId="1076"/>
          <ac:picMkLst>
            <pc:docMk/>
            <pc:sldMk cId="2599403877" sldId="259"/>
            <ac:picMk id="13" creationId="{5E894486-BD86-450D-B94F-2A82B1B8A121}"/>
          </ac:picMkLst>
        </pc:picChg>
        <pc:picChg chg="add mod">
          <ac:chgData name="Andreas Ståhlberg" userId="S::andreas.stahlberg@orebro.se::1844e975-77a7-4f53-9307-ed3c37219cdf" providerId="AD" clId="Web-{E86959F6-D027-DC06-1617-A19723FCFA00}" dt="2019-03-13T09:53:32.953" v="56" actId="1076"/>
          <ac:picMkLst>
            <pc:docMk/>
            <pc:sldMk cId="2599403877" sldId="259"/>
            <ac:picMk id="15" creationId="{00B3DCE6-34EB-4AC1-A514-DB808835CB71}"/>
          </ac:picMkLst>
        </pc:picChg>
      </pc:sldChg>
      <pc:sldChg chg="addSp modSp">
        <pc:chgData name="Andreas Ståhlberg" userId="S::andreas.stahlberg@orebro.se::1844e975-77a7-4f53-9307-ed3c37219cdf" providerId="AD" clId="Web-{E86959F6-D027-DC06-1617-A19723FCFA00}" dt="2019-03-13T10:09:00.794" v="79" actId="1076"/>
        <pc:sldMkLst>
          <pc:docMk/>
          <pc:sldMk cId="1311871428" sldId="260"/>
        </pc:sldMkLst>
        <pc:spChg chg="mod">
          <ac:chgData name="Andreas Ståhlberg" userId="S::andreas.stahlberg@orebro.se::1844e975-77a7-4f53-9307-ed3c37219cdf" providerId="AD" clId="Web-{E86959F6-D027-DC06-1617-A19723FCFA00}" dt="2019-03-13T10:07:30.154" v="72" actId="14100"/>
          <ac:spMkLst>
            <pc:docMk/>
            <pc:sldMk cId="1311871428" sldId="260"/>
            <ac:spMk id="3" creationId="{00000000-0000-0000-0000-000000000000}"/>
          </ac:spMkLst>
        </pc:spChg>
        <pc:picChg chg="add mod">
          <ac:chgData name="Andreas Ståhlberg" userId="S::andreas.stahlberg@orebro.se::1844e975-77a7-4f53-9307-ed3c37219cdf" providerId="AD" clId="Web-{E86959F6-D027-DC06-1617-A19723FCFA00}" dt="2019-03-13T10:07:49.123" v="75" actId="14100"/>
          <ac:picMkLst>
            <pc:docMk/>
            <pc:sldMk cId="1311871428" sldId="260"/>
            <ac:picMk id="4" creationId="{4FD5451B-B261-4B68-856A-A7C78E12EB8F}"/>
          </ac:picMkLst>
        </pc:picChg>
        <pc:picChg chg="add mod">
          <ac:chgData name="Andreas Ståhlberg" userId="S::andreas.stahlberg@orebro.se::1844e975-77a7-4f53-9307-ed3c37219cdf" providerId="AD" clId="Web-{E86959F6-D027-DC06-1617-A19723FCFA00}" dt="2019-03-13T10:09:00.794" v="79" actId="1076"/>
          <ac:picMkLst>
            <pc:docMk/>
            <pc:sldMk cId="1311871428" sldId="260"/>
            <ac:picMk id="6" creationId="{0C55B0C3-3977-48FF-B21D-353E20718377}"/>
          </ac:picMkLst>
        </pc:picChg>
      </pc:sldChg>
      <pc:sldChg chg="addSp modSp">
        <pc:chgData name="Andreas Ståhlberg" userId="S::andreas.stahlberg@orebro.se::1844e975-77a7-4f53-9307-ed3c37219cdf" providerId="AD" clId="Web-{E86959F6-D027-DC06-1617-A19723FCFA00}" dt="2019-03-13T10:12:38.247" v="90" actId="14100"/>
        <pc:sldMkLst>
          <pc:docMk/>
          <pc:sldMk cId="338442705" sldId="261"/>
        </pc:sldMkLst>
        <pc:spChg chg="mod">
          <ac:chgData name="Andreas Ståhlberg" userId="S::andreas.stahlberg@orebro.se::1844e975-77a7-4f53-9307-ed3c37219cdf" providerId="AD" clId="Web-{E86959F6-D027-DC06-1617-A19723FCFA00}" dt="2019-03-13T10:12:28.685" v="88" actId="14100"/>
          <ac:spMkLst>
            <pc:docMk/>
            <pc:sldMk cId="338442705" sldId="261"/>
            <ac:spMk id="3" creationId="{7653F9E7-3775-41BE-BDE5-4BF85388F9BE}"/>
          </ac:spMkLst>
        </pc:spChg>
        <pc:picChg chg="add mod">
          <ac:chgData name="Andreas Ståhlberg" userId="S::andreas.stahlberg@orebro.se::1844e975-77a7-4f53-9307-ed3c37219cdf" providerId="AD" clId="Web-{E86959F6-D027-DC06-1617-A19723FCFA00}" dt="2019-03-13T10:12:38.247" v="90" actId="14100"/>
          <ac:picMkLst>
            <pc:docMk/>
            <pc:sldMk cId="338442705" sldId="261"/>
            <ac:picMk id="4" creationId="{F6CF45A1-4C05-4AA8-ABBE-2F3DE502FFE8}"/>
          </ac:picMkLst>
        </pc:picChg>
      </pc:sldChg>
    </pc:docChg>
  </pc:docChgLst>
  <pc:docChgLst>
    <pc:chgData name="Mikael Kindgren" userId="S::mikael.kindgren@orebro.se::0c053694-a89c-438c-87d2-258c0f3d88dd" providerId="AD" clId="Web-{290E95AF-CA6B-41E2-17B8-BF4E054F9C93}"/>
    <pc:docChg chg="addSld modSld">
      <pc:chgData name="Mikael Kindgren" userId="S::mikael.kindgren@orebro.se::0c053694-a89c-438c-87d2-258c0f3d88dd" providerId="AD" clId="Web-{290E95AF-CA6B-41E2-17B8-BF4E054F9C93}" dt="2019-03-07T10:01:44.332" v="473" actId="20577"/>
      <pc:docMkLst>
        <pc:docMk/>
      </pc:docMkLst>
      <pc:sldChg chg="modSp">
        <pc:chgData name="Mikael Kindgren" userId="S::mikael.kindgren@orebro.se::0c053694-a89c-438c-87d2-258c0f3d88dd" providerId="AD" clId="Web-{290E95AF-CA6B-41E2-17B8-BF4E054F9C93}" dt="2019-03-07T08:23:03.737" v="89" actId="20577"/>
        <pc:sldMkLst>
          <pc:docMk/>
          <pc:sldMk cId="0" sldId="256"/>
        </pc:sldMkLst>
        <pc:spChg chg="mod">
          <ac:chgData name="Mikael Kindgren" userId="S::mikael.kindgren@orebro.se::0c053694-a89c-438c-87d2-258c0f3d88dd" providerId="AD" clId="Web-{290E95AF-CA6B-41E2-17B8-BF4E054F9C93}" dt="2019-03-07T08:23:03.737" v="89" actId="20577"/>
          <ac:spMkLst>
            <pc:docMk/>
            <pc:sldMk cId="0" sldId="256"/>
            <ac:spMk id="17411" creationId="{00000000-0000-0000-0000-000000000000}"/>
          </ac:spMkLst>
        </pc:spChg>
      </pc:sldChg>
      <pc:sldChg chg="modSp">
        <pc:chgData name="Mikael Kindgren" userId="S::mikael.kindgren@orebro.se::0c053694-a89c-438c-87d2-258c0f3d88dd" providerId="AD" clId="Web-{290E95AF-CA6B-41E2-17B8-BF4E054F9C93}" dt="2019-03-07T09:45:28.946" v="472" actId="14100"/>
        <pc:sldMkLst>
          <pc:docMk/>
          <pc:sldMk cId="3641496186" sldId="257"/>
        </pc:sldMkLst>
        <pc:spChg chg="mod">
          <ac:chgData name="Mikael Kindgren" userId="S::mikael.kindgren@orebro.se::0c053694-a89c-438c-87d2-258c0f3d88dd" providerId="AD" clId="Web-{290E95AF-CA6B-41E2-17B8-BF4E054F9C93}" dt="2019-03-07T09:45:28.946" v="472" actId="14100"/>
          <ac:spMkLst>
            <pc:docMk/>
            <pc:sldMk cId="3641496186" sldId="257"/>
            <ac:spMk id="3" creationId="{00000000-0000-0000-0000-000000000000}"/>
          </ac:spMkLst>
        </pc:spChg>
      </pc:sldChg>
      <pc:sldChg chg="modSp">
        <pc:chgData name="Mikael Kindgren" userId="S::mikael.kindgren@orebro.se::0c053694-a89c-438c-87d2-258c0f3d88dd" providerId="AD" clId="Web-{290E95AF-CA6B-41E2-17B8-BF4E054F9C93}" dt="2019-03-07T08:42:16.824" v="168" actId="20577"/>
        <pc:sldMkLst>
          <pc:docMk/>
          <pc:sldMk cId="1437291881" sldId="258"/>
        </pc:sldMkLst>
        <pc:spChg chg="mod">
          <ac:chgData name="Mikael Kindgren" userId="S::mikael.kindgren@orebro.se::0c053694-a89c-438c-87d2-258c0f3d88dd" providerId="AD" clId="Web-{290E95AF-CA6B-41E2-17B8-BF4E054F9C93}" dt="2019-03-07T08:42:16.824" v="168" actId="20577"/>
          <ac:spMkLst>
            <pc:docMk/>
            <pc:sldMk cId="1437291881" sldId="258"/>
            <ac:spMk id="3" creationId="{00000000-0000-0000-0000-000000000000}"/>
          </ac:spMkLst>
        </pc:spChg>
      </pc:sldChg>
      <pc:sldChg chg="modSp">
        <pc:chgData name="Mikael Kindgren" userId="S::mikael.kindgren@orebro.se::0c053694-a89c-438c-87d2-258c0f3d88dd" providerId="AD" clId="Web-{290E95AF-CA6B-41E2-17B8-BF4E054F9C93}" dt="2019-03-07T10:01:44.332" v="473" actId="20577"/>
        <pc:sldMkLst>
          <pc:docMk/>
          <pc:sldMk cId="2599403877" sldId="259"/>
        </pc:sldMkLst>
        <pc:spChg chg="mod">
          <ac:chgData name="Mikael Kindgren" userId="S::mikael.kindgren@orebro.se::0c053694-a89c-438c-87d2-258c0f3d88dd" providerId="AD" clId="Web-{290E95AF-CA6B-41E2-17B8-BF4E054F9C93}" dt="2019-03-07T10:01:44.332" v="473" actId="20577"/>
          <ac:spMkLst>
            <pc:docMk/>
            <pc:sldMk cId="2599403877" sldId="259"/>
            <ac:spMk id="3" creationId="{00000000-0000-0000-0000-000000000000}"/>
          </ac:spMkLst>
        </pc:spChg>
      </pc:sldChg>
      <pc:sldChg chg="modSp">
        <pc:chgData name="Mikael Kindgren" userId="S::mikael.kindgren@orebro.se::0c053694-a89c-438c-87d2-258c0f3d88dd" providerId="AD" clId="Web-{290E95AF-CA6B-41E2-17B8-BF4E054F9C93}" dt="2019-03-07T08:44:47.245" v="198" actId="20577"/>
        <pc:sldMkLst>
          <pc:docMk/>
          <pc:sldMk cId="1311871428" sldId="260"/>
        </pc:sldMkLst>
        <pc:spChg chg="mod">
          <ac:chgData name="Mikael Kindgren" userId="S::mikael.kindgren@orebro.se::0c053694-a89c-438c-87d2-258c0f3d88dd" providerId="AD" clId="Web-{290E95AF-CA6B-41E2-17B8-BF4E054F9C93}" dt="2019-03-07T08:44:47.245" v="198" actId="20577"/>
          <ac:spMkLst>
            <pc:docMk/>
            <pc:sldMk cId="1311871428" sldId="260"/>
            <ac:spMk id="3" creationId="{00000000-0000-0000-0000-000000000000}"/>
          </ac:spMkLst>
        </pc:spChg>
      </pc:sldChg>
      <pc:sldChg chg="modSp new">
        <pc:chgData name="Mikael Kindgren" userId="S::mikael.kindgren@orebro.se::0c053694-a89c-438c-87d2-258c0f3d88dd" providerId="AD" clId="Web-{290E95AF-CA6B-41E2-17B8-BF4E054F9C93}" dt="2019-03-07T09:29:25.731" v="469" actId="20577"/>
        <pc:sldMkLst>
          <pc:docMk/>
          <pc:sldMk cId="338442705" sldId="261"/>
        </pc:sldMkLst>
        <pc:spChg chg="mod">
          <ac:chgData name="Mikael Kindgren" userId="S::mikael.kindgren@orebro.se::0c053694-a89c-438c-87d2-258c0f3d88dd" providerId="AD" clId="Web-{290E95AF-CA6B-41E2-17B8-BF4E054F9C93}" dt="2019-03-07T09:15:38.640" v="202" actId="20577"/>
          <ac:spMkLst>
            <pc:docMk/>
            <pc:sldMk cId="338442705" sldId="261"/>
            <ac:spMk id="2" creationId="{15B8AF5A-1CF1-49B0-8A2E-F1EFFDFCA166}"/>
          </ac:spMkLst>
        </pc:spChg>
        <pc:spChg chg="mod">
          <ac:chgData name="Mikael Kindgren" userId="S::mikael.kindgren@orebro.se::0c053694-a89c-438c-87d2-258c0f3d88dd" providerId="AD" clId="Web-{290E95AF-CA6B-41E2-17B8-BF4E054F9C93}" dt="2019-03-07T09:29:25.731" v="469" actId="20577"/>
          <ac:spMkLst>
            <pc:docMk/>
            <pc:sldMk cId="338442705" sldId="261"/>
            <ac:spMk id="3" creationId="{7653F9E7-3775-41BE-BDE5-4BF85388F9B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B5D60A-72A9-4737-AB3B-34DBDF783C22}" type="datetimeFigureOut">
              <a:rPr lang="sv-SE" smtClean="0"/>
              <a:t>2019-03-13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4EDBB5-B36B-4A16-873B-00976CD2D24F}" type="slidenum">
              <a:rPr lang="sv-SE" smtClean="0"/>
              <a:t>‹#›</a:t>
            </a:fld>
            <a:endParaRPr lang="sv-SE"/>
          </a:p>
        </p:txBody>
      </p:sp>
    </p:spTree>
    <p:extLst>
      <p:ext uri="{BB962C8B-B14F-4D97-AF65-F5344CB8AC3E}">
        <p14:creationId xmlns:p14="http://schemas.microsoft.com/office/powerpoint/2010/main" val="15408754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tartbild">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a:xfrm>
            <a:off x="963086" y="2155081"/>
            <a:ext cx="9601844" cy="1362075"/>
          </a:xfrm>
        </p:spPr>
        <p:txBody>
          <a:bodyPr anchor="t"/>
          <a:lstStyle>
            <a:lvl1pPr algn="l">
              <a:defRPr sz="5333" b="1" cap="none">
                <a:solidFill>
                  <a:schemeClr val="accent2"/>
                </a:solidFill>
              </a:defRPr>
            </a:lvl1pPr>
          </a:lstStyle>
          <a:p>
            <a:r>
              <a:rPr lang="sv-SE"/>
              <a:t>Klicka här för att ändra format</a:t>
            </a:r>
          </a:p>
        </p:txBody>
      </p:sp>
      <p:sp>
        <p:nvSpPr>
          <p:cNvPr id="3" name="Platshållare för text 2"/>
          <p:cNvSpPr>
            <a:spLocks noGrp="1"/>
          </p:cNvSpPr>
          <p:nvPr>
            <p:ph type="body" idx="1"/>
          </p:nvPr>
        </p:nvSpPr>
        <p:spPr>
          <a:xfrm>
            <a:off x="963086" y="3659504"/>
            <a:ext cx="9601844" cy="461673"/>
          </a:xfrm>
        </p:spPr>
        <p:txBody>
          <a:bodyPr anchor="b"/>
          <a:lstStyle>
            <a:lvl1pPr marL="0" indent="0">
              <a:buNone/>
              <a:defRPr sz="2667">
                <a:solidFill>
                  <a:srgbClr val="000000"/>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01820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ctrTitle"/>
          </p:nvPr>
        </p:nvSpPr>
        <p:spPr>
          <a:xfrm>
            <a:off x="997282" y="945393"/>
            <a:ext cx="5309404" cy="2483608"/>
          </a:xfrm>
        </p:spPr>
        <p:txBody>
          <a:bodyPr anchor="b">
            <a:normAutofit/>
          </a:bodyPr>
          <a:lstStyle>
            <a:lvl1pPr>
              <a:defRPr sz="3733">
                <a:solidFill>
                  <a:schemeClr val="accent2"/>
                </a:solidFill>
              </a:defRPr>
            </a:lvl1pPr>
          </a:lstStyle>
          <a:p>
            <a:r>
              <a:rPr lang="sv-SE"/>
              <a:t>Klicka här för att ändra format</a:t>
            </a:r>
          </a:p>
        </p:txBody>
      </p:sp>
      <p:sp>
        <p:nvSpPr>
          <p:cNvPr id="3" name="Underrubrik 2"/>
          <p:cNvSpPr>
            <a:spLocks noGrp="1"/>
          </p:cNvSpPr>
          <p:nvPr>
            <p:ph type="subTitle" idx="1"/>
          </p:nvPr>
        </p:nvSpPr>
        <p:spPr>
          <a:xfrm>
            <a:off x="997282" y="3886200"/>
            <a:ext cx="5309404" cy="1495272"/>
          </a:xfrm>
        </p:spPr>
        <p:txBody>
          <a:bodyPr>
            <a:normAutofit/>
          </a:bodyPr>
          <a:lstStyle>
            <a:lvl1pPr marL="0" indent="0" algn="l">
              <a:buNone/>
              <a:defRPr sz="2133" b="0">
                <a:solidFill>
                  <a:schemeClr val="tx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sv-SE"/>
              <a:t>Klicka här för att ändra format på underrubrik i bakgrunden</a:t>
            </a:r>
          </a:p>
        </p:txBody>
      </p:sp>
      <p:sp>
        <p:nvSpPr>
          <p:cNvPr id="10" name="Platshållare för innehåll 9"/>
          <p:cNvSpPr>
            <a:spLocks noGrp="1"/>
          </p:cNvSpPr>
          <p:nvPr>
            <p:ph sz="quarter" idx="10"/>
          </p:nvPr>
        </p:nvSpPr>
        <p:spPr>
          <a:xfrm>
            <a:off x="6822019" y="488282"/>
            <a:ext cx="4195893" cy="5412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518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p:txBody>
          <a:bodyPr/>
          <a:lstStyle>
            <a:lvl1pPr>
              <a:defRPr>
                <a:solidFill>
                  <a:schemeClr val="accent2"/>
                </a:solidFill>
              </a:defRPr>
            </a:lvl1pPr>
          </a:lstStyle>
          <a:p>
            <a:r>
              <a:rPr lang="sv-SE"/>
              <a:t>Klicka här för att ändra format</a:t>
            </a:r>
          </a:p>
        </p:txBody>
      </p:sp>
      <p:sp>
        <p:nvSpPr>
          <p:cNvPr id="7" name="Platshållare för innehåll 9"/>
          <p:cNvSpPr>
            <a:spLocks noGrp="1"/>
          </p:cNvSpPr>
          <p:nvPr>
            <p:ph sz="quarter" idx="12"/>
          </p:nvPr>
        </p:nvSpPr>
        <p:spPr>
          <a:xfrm>
            <a:off x="6822019" y="883062"/>
            <a:ext cx="4195893" cy="50182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9"/>
          <p:cNvSpPr>
            <a:spLocks noGrp="1"/>
          </p:cNvSpPr>
          <p:nvPr>
            <p:ph sz="quarter" idx="10"/>
          </p:nvPr>
        </p:nvSpPr>
        <p:spPr>
          <a:xfrm>
            <a:off x="955727" y="1360953"/>
            <a:ext cx="5327220" cy="40724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14617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 och innehåll med bildtext">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9" name="Rubrik 1"/>
          <p:cNvSpPr>
            <a:spLocks noGrp="1"/>
          </p:cNvSpPr>
          <p:nvPr>
            <p:ph type="title"/>
          </p:nvPr>
        </p:nvSpPr>
        <p:spPr>
          <a:xfrm>
            <a:off x="479192" y="93503"/>
            <a:ext cx="10538721" cy="719999"/>
          </a:xfrm>
        </p:spPr>
        <p:txBody>
          <a:bodyPr/>
          <a:lstStyle>
            <a:lvl1pPr>
              <a:defRPr>
                <a:solidFill>
                  <a:schemeClr val="accent2"/>
                </a:solidFill>
              </a:defRPr>
            </a:lvl1pPr>
          </a:lstStyle>
          <a:p>
            <a:r>
              <a:rPr lang="sv-SE"/>
              <a:t>Klicka här för att ändra format</a:t>
            </a:r>
          </a:p>
        </p:txBody>
      </p:sp>
      <p:sp>
        <p:nvSpPr>
          <p:cNvPr id="14" name="Platshållare för text 2"/>
          <p:cNvSpPr>
            <a:spLocks noGrp="1"/>
          </p:cNvSpPr>
          <p:nvPr>
            <p:ph type="body" idx="1"/>
          </p:nvPr>
        </p:nvSpPr>
        <p:spPr>
          <a:xfrm>
            <a:off x="697346" y="5337759"/>
            <a:ext cx="9601844" cy="469592"/>
          </a:xfrm>
        </p:spPr>
        <p:txBody>
          <a:bodyPr anchor="ctr">
            <a:normAutofit/>
          </a:bodyPr>
          <a:lstStyle>
            <a:lvl1pPr marL="0" indent="0">
              <a:buNone/>
              <a:defRPr sz="1600" b="0">
                <a:solidFill>
                  <a:srgbClr val="000000"/>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sv-SE"/>
              <a:t>Klicka här för att ändra format på bakgrundstexten</a:t>
            </a:r>
          </a:p>
        </p:txBody>
      </p:sp>
      <p:sp>
        <p:nvSpPr>
          <p:cNvPr id="15" name="Platshållare för innehåll 4"/>
          <p:cNvSpPr>
            <a:spLocks noGrp="1"/>
          </p:cNvSpPr>
          <p:nvPr>
            <p:ph sz="quarter" idx="10"/>
          </p:nvPr>
        </p:nvSpPr>
        <p:spPr>
          <a:xfrm>
            <a:off x="478367" y="883063"/>
            <a:ext cx="10538884" cy="43737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01004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utfallande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p:txBody>
          <a:bodyPr/>
          <a:lstStyle>
            <a:lvl1pPr>
              <a:defRPr>
                <a:solidFill>
                  <a:schemeClr val="accent2"/>
                </a:solidFill>
              </a:defRPr>
            </a:lvl1pPr>
          </a:lstStyle>
          <a:p>
            <a:r>
              <a:rPr lang="sv-SE"/>
              <a:t>Klicka här för att ändra format</a:t>
            </a:r>
          </a:p>
        </p:txBody>
      </p:sp>
      <p:sp>
        <p:nvSpPr>
          <p:cNvPr id="5" name="Platshållare för innehåll 4"/>
          <p:cNvSpPr>
            <a:spLocks noGrp="1"/>
          </p:cNvSpPr>
          <p:nvPr>
            <p:ph sz="quarter" idx="10"/>
          </p:nvPr>
        </p:nvSpPr>
        <p:spPr>
          <a:xfrm>
            <a:off x="478367" y="883063"/>
            <a:ext cx="10538884" cy="50182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3347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tfallande innehåll">
    <p:spTree>
      <p:nvGrpSpPr>
        <p:cNvPr id="1" name=""/>
        <p:cNvGrpSpPr/>
        <p:nvPr/>
      </p:nvGrpSpPr>
      <p:grpSpPr>
        <a:xfrm>
          <a:off x="0" y="0"/>
          <a:ext cx="0" cy="0"/>
          <a:chOff x="0" y="0"/>
          <a:chExt cx="0" cy="0"/>
        </a:xfrm>
      </p:grpSpPr>
      <p:sp>
        <p:nvSpPr>
          <p:cNvPr id="3" name="Rektangel 2"/>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4" name="Platshållare för innehåll 4"/>
          <p:cNvSpPr>
            <a:spLocks noGrp="1"/>
          </p:cNvSpPr>
          <p:nvPr>
            <p:ph sz="quarter" idx="10"/>
          </p:nvPr>
        </p:nvSpPr>
        <p:spPr>
          <a:xfrm>
            <a:off x="478367" y="488281"/>
            <a:ext cx="10538884" cy="5412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3233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Utfallande innehåll med bildtext">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5" name="Platshållare för text 2"/>
          <p:cNvSpPr>
            <a:spLocks noGrp="1"/>
          </p:cNvSpPr>
          <p:nvPr>
            <p:ph type="body" idx="1"/>
          </p:nvPr>
        </p:nvSpPr>
        <p:spPr>
          <a:xfrm>
            <a:off x="697346" y="5337759"/>
            <a:ext cx="9601844" cy="469592"/>
          </a:xfrm>
        </p:spPr>
        <p:txBody>
          <a:bodyPr anchor="ctr">
            <a:normAutofit/>
          </a:bodyPr>
          <a:lstStyle>
            <a:lvl1pPr marL="0" indent="0">
              <a:buNone/>
              <a:defRPr sz="1600" b="0">
                <a:solidFill>
                  <a:srgbClr val="000000"/>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sv-SE"/>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9116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text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a:xfrm>
            <a:off x="479192" y="93500"/>
            <a:ext cx="10538721" cy="685671"/>
          </a:xfrm>
        </p:spPr>
        <p:txBody>
          <a:bodyPr>
            <a:normAutofit/>
          </a:bodyPr>
          <a:lstStyle>
            <a:lvl1pPr>
              <a:defRPr sz="3200">
                <a:solidFill>
                  <a:schemeClr val="accent2"/>
                </a:solidFill>
              </a:defRPr>
            </a:lvl1pPr>
          </a:lstStyle>
          <a:p>
            <a:r>
              <a:rPr lang="sv-SE"/>
              <a:t>Klicka här för att ändra format</a:t>
            </a:r>
          </a:p>
        </p:txBody>
      </p:sp>
      <p:sp>
        <p:nvSpPr>
          <p:cNvPr id="9" name="Platshållare för text 8"/>
          <p:cNvSpPr>
            <a:spLocks noGrp="1"/>
          </p:cNvSpPr>
          <p:nvPr>
            <p:ph type="body" sz="quarter" idx="10"/>
          </p:nvPr>
        </p:nvSpPr>
        <p:spPr>
          <a:xfrm>
            <a:off x="986368" y="1375835"/>
            <a:ext cx="9374717" cy="3953933"/>
          </a:xfrm>
        </p:spPr>
        <p:txBody>
          <a:bodyPr/>
          <a:lstStyle>
            <a:lvl1pPr marL="0" indent="0">
              <a:buNone/>
              <a:defRPr/>
            </a:lvl1pPr>
            <a:lvl2pPr marL="609570" indent="0">
              <a:buNone/>
              <a:defRPr/>
            </a:lvl2pPr>
            <a:lvl3pPr marL="1219140" indent="0">
              <a:buNone/>
              <a:defRPr/>
            </a:lvl3pPr>
            <a:lvl4pPr marL="1828709" indent="0">
              <a:buNone/>
              <a:defRPr/>
            </a:lvl4pPr>
            <a:lvl5pPr marL="2438278"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159160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6" name="Rektangel 5"/>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ctrTitle"/>
          </p:nvPr>
        </p:nvSpPr>
        <p:spPr>
          <a:xfrm>
            <a:off x="997282" y="945393"/>
            <a:ext cx="5309404" cy="2483608"/>
          </a:xfrm>
        </p:spPr>
        <p:txBody>
          <a:bodyPr anchor="b">
            <a:normAutofit/>
          </a:bodyPr>
          <a:lstStyle>
            <a:lvl1pPr>
              <a:defRPr sz="3733">
                <a:solidFill>
                  <a:schemeClr val="accent2"/>
                </a:solidFill>
              </a:defRPr>
            </a:lvl1pPr>
          </a:lstStyle>
          <a:p>
            <a:r>
              <a:rPr lang="sv-SE"/>
              <a:t>Klicka här för att ändra format</a:t>
            </a:r>
          </a:p>
        </p:txBody>
      </p:sp>
      <p:sp>
        <p:nvSpPr>
          <p:cNvPr id="3" name="Underrubrik 2"/>
          <p:cNvSpPr>
            <a:spLocks noGrp="1"/>
          </p:cNvSpPr>
          <p:nvPr>
            <p:ph type="subTitle" idx="1"/>
          </p:nvPr>
        </p:nvSpPr>
        <p:spPr>
          <a:xfrm>
            <a:off x="997282" y="3886200"/>
            <a:ext cx="5309404" cy="1495272"/>
          </a:xfrm>
        </p:spPr>
        <p:txBody>
          <a:bodyPr>
            <a:normAutofit/>
          </a:bodyPr>
          <a:lstStyle>
            <a:lvl1pPr marL="0" indent="0" algn="l">
              <a:buNone/>
              <a:defRPr sz="2133" b="0">
                <a:solidFill>
                  <a:schemeClr val="tx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sv-SE"/>
              <a:t>Klicka här för att ändra format på underrubrik i bakgrunden</a:t>
            </a:r>
          </a:p>
        </p:txBody>
      </p:sp>
      <p:sp>
        <p:nvSpPr>
          <p:cNvPr id="10" name="Platshållare för innehåll 9"/>
          <p:cNvSpPr>
            <a:spLocks noGrp="1"/>
          </p:cNvSpPr>
          <p:nvPr>
            <p:ph sz="quarter" idx="10"/>
          </p:nvPr>
        </p:nvSpPr>
        <p:spPr>
          <a:xfrm>
            <a:off x="6822019" y="488282"/>
            <a:ext cx="4195893" cy="5412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3791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a:xfrm>
            <a:off x="479192" y="93500"/>
            <a:ext cx="10538721" cy="685671"/>
          </a:xfrm>
        </p:spPr>
        <p:txBody>
          <a:bodyPr>
            <a:normAutofit/>
          </a:bodyPr>
          <a:lstStyle>
            <a:lvl1pPr>
              <a:defRPr sz="3200">
                <a:solidFill>
                  <a:schemeClr val="accent2"/>
                </a:solidFill>
              </a:defRPr>
            </a:lvl1pPr>
          </a:lstStyle>
          <a:p>
            <a:r>
              <a:rPr lang="sv-SE"/>
              <a:t>Klicka här för att ändra format</a:t>
            </a:r>
          </a:p>
        </p:txBody>
      </p:sp>
      <p:sp>
        <p:nvSpPr>
          <p:cNvPr id="3" name="Platshållare för innehåll 2"/>
          <p:cNvSpPr>
            <a:spLocks noGrp="1"/>
          </p:cNvSpPr>
          <p:nvPr>
            <p:ph idx="1"/>
          </p:nvPr>
        </p:nvSpPr>
        <p:spPr>
          <a:xfrm>
            <a:off x="986891" y="1360951"/>
            <a:ext cx="9536484" cy="40516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351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p:txBody>
          <a:bodyPr/>
          <a:lstStyle>
            <a:lvl1pPr>
              <a:defRPr>
                <a:solidFill>
                  <a:schemeClr val="accent2"/>
                </a:solidFill>
              </a:defRPr>
            </a:lvl1pPr>
          </a:lstStyle>
          <a:p>
            <a:r>
              <a:rPr lang="sv-SE"/>
              <a:t>Klicka här för att ändra format</a:t>
            </a:r>
          </a:p>
        </p:txBody>
      </p:sp>
      <p:sp>
        <p:nvSpPr>
          <p:cNvPr id="7" name="Platshållare för innehåll 9"/>
          <p:cNvSpPr>
            <a:spLocks noGrp="1"/>
          </p:cNvSpPr>
          <p:nvPr>
            <p:ph sz="quarter" idx="12"/>
          </p:nvPr>
        </p:nvSpPr>
        <p:spPr>
          <a:xfrm>
            <a:off x="6822019" y="883062"/>
            <a:ext cx="4195893" cy="50182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9"/>
          <p:cNvSpPr>
            <a:spLocks noGrp="1"/>
          </p:cNvSpPr>
          <p:nvPr>
            <p:ph sz="quarter" idx="10"/>
          </p:nvPr>
        </p:nvSpPr>
        <p:spPr>
          <a:xfrm>
            <a:off x="955727" y="1360953"/>
            <a:ext cx="5327220" cy="407246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6425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med bildtext">
    <p:spTree>
      <p:nvGrpSpPr>
        <p:cNvPr id="1" name=""/>
        <p:cNvGrpSpPr/>
        <p:nvPr/>
      </p:nvGrpSpPr>
      <p:grpSpPr>
        <a:xfrm>
          <a:off x="0" y="0"/>
          <a:ext cx="0" cy="0"/>
          <a:chOff x="0" y="0"/>
          <a:chExt cx="0" cy="0"/>
        </a:xfrm>
      </p:grpSpPr>
      <p:sp>
        <p:nvSpPr>
          <p:cNvPr id="5" name="Rektangel 4"/>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9" name="Rubrik 1"/>
          <p:cNvSpPr>
            <a:spLocks noGrp="1"/>
          </p:cNvSpPr>
          <p:nvPr>
            <p:ph type="title"/>
          </p:nvPr>
        </p:nvSpPr>
        <p:spPr>
          <a:xfrm>
            <a:off x="479192" y="93503"/>
            <a:ext cx="10538721" cy="719999"/>
          </a:xfrm>
        </p:spPr>
        <p:txBody>
          <a:bodyPr/>
          <a:lstStyle>
            <a:lvl1pPr>
              <a:defRPr>
                <a:solidFill>
                  <a:schemeClr val="accent2"/>
                </a:solidFill>
              </a:defRPr>
            </a:lvl1pPr>
          </a:lstStyle>
          <a:p>
            <a:r>
              <a:rPr lang="sv-SE"/>
              <a:t>Klicka här för att ändra format</a:t>
            </a:r>
          </a:p>
        </p:txBody>
      </p:sp>
      <p:sp>
        <p:nvSpPr>
          <p:cNvPr id="14" name="Platshållare för text 2"/>
          <p:cNvSpPr>
            <a:spLocks noGrp="1"/>
          </p:cNvSpPr>
          <p:nvPr>
            <p:ph type="body" idx="1"/>
          </p:nvPr>
        </p:nvSpPr>
        <p:spPr>
          <a:xfrm>
            <a:off x="697346" y="5337759"/>
            <a:ext cx="9601844" cy="469592"/>
          </a:xfrm>
        </p:spPr>
        <p:txBody>
          <a:bodyPr anchor="ctr">
            <a:normAutofit/>
          </a:bodyPr>
          <a:lstStyle>
            <a:lvl1pPr marL="0" indent="0">
              <a:buNone/>
              <a:defRPr sz="1600" b="0">
                <a:solidFill>
                  <a:srgbClr val="000000"/>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sv-SE"/>
              <a:t>Klicka här för att ändra format på bakgrundstexten</a:t>
            </a:r>
          </a:p>
        </p:txBody>
      </p:sp>
      <p:sp>
        <p:nvSpPr>
          <p:cNvPr id="15" name="Platshållare för innehåll 4"/>
          <p:cNvSpPr>
            <a:spLocks noGrp="1"/>
          </p:cNvSpPr>
          <p:nvPr>
            <p:ph sz="quarter" idx="10"/>
          </p:nvPr>
        </p:nvSpPr>
        <p:spPr>
          <a:xfrm>
            <a:off x="478367" y="883063"/>
            <a:ext cx="10538884" cy="43737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191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och utfallande innehåll">
    <p:spTree>
      <p:nvGrpSpPr>
        <p:cNvPr id="1" name=""/>
        <p:cNvGrpSpPr/>
        <p:nvPr/>
      </p:nvGrpSpPr>
      <p:grpSpPr>
        <a:xfrm>
          <a:off x="0" y="0"/>
          <a:ext cx="0" cy="0"/>
          <a:chOff x="0" y="0"/>
          <a:chExt cx="0" cy="0"/>
        </a:xfrm>
      </p:grpSpPr>
      <p:sp>
        <p:nvSpPr>
          <p:cNvPr id="4" name="Rektangel 3"/>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6" name="Rektangel 5"/>
          <p:cNvSpPr/>
          <p:nvPr/>
        </p:nvSpPr>
        <p:spPr>
          <a:xfrm>
            <a:off x="478367" y="882651"/>
            <a:ext cx="10538884" cy="5018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p:txBody>
          <a:bodyPr/>
          <a:lstStyle>
            <a:lvl1pPr>
              <a:defRPr>
                <a:solidFill>
                  <a:schemeClr val="accent2"/>
                </a:solidFill>
              </a:defRPr>
            </a:lvl1pPr>
          </a:lstStyle>
          <a:p>
            <a:r>
              <a:rPr lang="sv-SE"/>
              <a:t>Klicka här för att ändra format</a:t>
            </a:r>
          </a:p>
        </p:txBody>
      </p:sp>
      <p:sp>
        <p:nvSpPr>
          <p:cNvPr id="5" name="Platshållare för innehåll 4"/>
          <p:cNvSpPr>
            <a:spLocks noGrp="1"/>
          </p:cNvSpPr>
          <p:nvPr>
            <p:ph sz="quarter" idx="10"/>
          </p:nvPr>
        </p:nvSpPr>
        <p:spPr>
          <a:xfrm>
            <a:off x="478367" y="883063"/>
            <a:ext cx="10538884" cy="501820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525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Utfallande innehåll">
    <p:spTree>
      <p:nvGrpSpPr>
        <p:cNvPr id="1" name=""/>
        <p:cNvGrpSpPr/>
        <p:nvPr/>
      </p:nvGrpSpPr>
      <p:grpSpPr>
        <a:xfrm>
          <a:off x="0" y="0"/>
          <a:ext cx="0" cy="0"/>
          <a:chOff x="0" y="0"/>
          <a:chExt cx="0" cy="0"/>
        </a:xfrm>
      </p:grpSpPr>
      <p:sp>
        <p:nvSpPr>
          <p:cNvPr id="3" name="Rektangel 2"/>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5" name="Rektangel 4"/>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4" name="Platshållare för innehåll 4"/>
          <p:cNvSpPr>
            <a:spLocks noGrp="1"/>
          </p:cNvSpPr>
          <p:nvPr>
            <p:ph sz="quarter" idx="10"/>
          </p:nvPr>
        </p:nvSpPr>
        <p:spPr>
          <a:xfrm>
            <a:off x="478367" y="488281"/>
            <a:ext cx="10538884" cy="5412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2113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tfallande innehåll med bildtext">
    <p:spTree>
      <p:nvGrpSpPr>
        <p:cNvPr id="1" name=""/>
        <p:cNvGrpSpPr/>
        <p:nvPr/>
      </p:nvGrpSpPr>
      <p:grpSpPr>
        <a:xfrm>
          <a:off x="0" y="0"/>
          <a:ext cx="0" cy="0"/>
          <a:chOff x="0" y="0"/>
          <a:chExt cx="0" cy="0"/>
        </a:xfrm>
      </p:grpSpPr>
      <p:sp>
        <p:nvSpPr>
          <p:cNvPr id="4" name="Rektangel 3"/>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7" name="Rektangel 6"/>
          <p:cNvSpPr/>
          <p:nvPr/>
        </p:nvSpPr>
        <p:spPr>
          <a:xfrm>
            <a:off x="478367" y="488951"/>
            <a:ext cx="10538884" cy="541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5" name="Platshållare för text 2"/>
          <p:cNvSpPr>
            <a:spLocks noGrp="1"/>
          </p:cNvSpPr>
          <p:nvPr>
            <p:ph type="body" idx="1"/>
          </p:nvPr>
        </p:nvSpPr>
        <p:spPr>
          <a:xfrm>
            <a:off x="697346" y="5337759"/>
            <a:ext cx="9601844" cy="469592"/>
          </a:xfrm>
        </p:spPr>
        <p:txBody>
          <a:bodyPr anchor="ctr">
            <a:normAutofit/>
          </a:bodyPr>
          <a:lstStyle>
            <a:lvl1pPr marL="0" indent="0">
              <a:buNone/>
              <a:defRPr sz="1600" b="0">
                <a:solidFill>
                  <a:srgbClr val="000000"/>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sv-SE"/>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327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7" name="Platshållare för rubrik 1"/>
          <p:cNvSpPr>
            <a:spLocks noGrp="1"/>
          </p:cNvSpPr>
          <p:nvPr>
            <p:ph type="title"/>
          </p:nvPr>
        </p:nvSpPr>
        <p:spPr bwMode="auto">
          <a:xfrm>
            <a:off x="478367" y="93133"/>
            <a:ext cx="10538884"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8" name="Platshållare för text 2"/>
          <p:cNvSpPr>
            <a:spLocks noGrp="1"/>
          </p:cNvSpPr>
          <p:nvPr>
            <p:ph type="body" idx="1"/>
          </p:nvPr>
        </p:nvSpPr>
        <p:spPr bwMode="auto">
          <a:xfrm>
            <a:off x="988486" y="1367368"/>
            <a:ext cx="9552516" cy="408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9" name="textruta 7"/>
          <p:cNvSpPr txBox="1">
            <a:spLocks noChangeArrowheads="1"/>
          </p:cNvSpPr>
          <p:nvPr/>
        </p:nvSpPr>
        <p:spPr bwMode="auto">
          <a:xfrm>
            <a:off x="478370" y="6461499"/>
            <a:ext cx="940963" cy="246221"/>
          </a:xfrm>
          <a:prstGeom prst="rect">
            <a:avLst/>
          </a:prstGeom>
          <a:noFill/>
          <a:ln>
            <a:noFill/>
          </a:ln>
          <a:extLst>
            <a:ext uri="{909E8E84-426E-40dd-AFC4-6F175D3DCCD1}"/>
            <a:ext uri="{91240B29-F687-4f45-9708-019B960494DF}"/>
          </a:extLst>
        </p:spPr>
        <p:txBody>
          <a:bodyPr wrap="none" lIns="0" tIns="0" rIns="0" bIns="0" anchor="b">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eaLnBrk="1" hangingPunct="1">
              <a:defRPr/>
            </a:pPr>
            <a:r>
              <a:rPr lang="sv-SE" sz="1600" b="1">
                <a:solidFill>
                  <a:schemeClr val="bg1"/>
                </a:solidFill>
              </a:rPr>
              <a:t>orebro.se</a:t>
            </a:r>
          </a:p>
        </p:txBody>
      </p:sp>
      <p:pic>
        <p:nvPicPr>
          <p:cNvPr id="1030" name="Bildobjekt 5"/>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a:off x="0" y="5898896"/>
            <a:ext cx="12192000" cy="959104"/>
          </a:xfrm>
          <a:prstGeom prst="rect">
            <a:avLst/>
          </a:prstGeom>
          <a:solidFill>
            <a:schemeClr val="bg2"/>
          </a:solidFill>
          <a:ln>
            <a:noFill/>
          </a:ln>
          <a:extLst/>
        </p:spPr>
      </p:pic>
      <p:sp>
        <p:nvSpPr>
          <p:cNvPr id="1031" name="textruta 6"/>
          <p:cNvSpPr txBox="1">
            <a:spLocks noChangeArrowheads="1"/>
          </p:cNvSpPr>
          <p:nvPr/>
        </p:nvSpPr>
        <p:spPr bwMode="auto">
          <a:xfrm>
            <a:off x="478370" y="6461499"/>
            <a:ext cx="940963" cy="246221"/>
          </a:xfrm>
          <a:prstGeom prst="rect">
            <a:avLst/>
          </a:prstGeom>
          <a:noFill/>
          <a:ln>
            <a:noFill/>
          </a:ln>
          <a:extLst>
            <a:ext uri="{909E8E84-426E-40dd-AFC4-6F175D3DCCD1}"/>
            <a:ext uri="{91240B29-F687-4f45-9708-019B960494DF}"/>
          </a:extLst>
        </p:spPr>
        <p:txBody>
          <a:bodyPr wrap="none" lIns="0" tIns="0" rIns="0" bIns="0" anchor="b">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eaLnBrk="1" hangingPunct="1">
              <a:defRPr/>
            </a:pPr>
            <a:r>
              <a:rPr lang="sv-SE" sz="1600" b="1">
                <a:solidFill>
                  <a:schemeClr val="bg1"/>
                </a:solidFill>
              </a:rPr>
              <a:t>orebro.se</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xStyles>
    <p:titleStyle>
      <a:lvl1pPr algn="l" defTabSz="609570" rtl="0" eaLnBrk="1" fontAlgn="base" hangingPunct="1">
        <a:spcBef>
          <a:spcPct val="0"/>
        </a:spcBef>
        <a:spcAft>
          <a:spcPct val="0"/>
        </a:spcAft>
        <a:defRPr sz="3200" b="1" kern="1200">
          <a:solidFill>
            <a:schemeClr val="accent2"/>
          </a:solidFill>
          <a:latin typeface="+mj-lt"/>
          <a:ea typeface="ＭＳ Ｐゴシック" charset="0"/>
          <a:cs typeface="ＭＳ Ｐゴシック" charset="0"/>
        </a:defRPr>
      </a:lvl1pPr>
      <a:lvl2pPr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2pPr>
      <a:lvl3pPr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3pPr>
      <a:lvl4pPr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4pPr>
      <a:lvl5pPr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5pPr>
      <a:lvl6pPr marL="609570"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6pPr>
      <a:lvl7pPr marL="1219140"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7pPr>
      <a:lvl8pPr marL="1828709"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8pPr>
      <a:lvl9pPr marL="2438278" algn="l" defTabSz="609570" rtl="0" eaLnBrk="1" fontAlgn="base" hangingPunct="1">
        <a:spcBef>
          <a:spcPct val="0"/>
        </a:spcBef>
        <a:spcAft>
          <a:spcPct val="0"/>
        </a:spcAft>
        <a:defRPr sz="3200" b="1">
          <a:solidFill>
            <a:schemeClr val="accent1"/>
          </a:solidFill>
          <a:latin typeface="Century Gothic" charset="0"/>
          <a:ea typeface="ＭＳ Ｐゴシック" charset="0"/>
          <a:cs typeface="ＭＳ Ｐゴシック" charset="0"/>
        </a:defRPr>
      </a:lvl9pPr>
    </p:titleStyle>
    <p:bodyStyle>
      <a:lvl1pPr marL="457178" indent="-457178" algn="l" defTabSz="609570" rtl="0" eaLnBrk="1" fontAlgn="base" hangingPunct="1">
        <a:lnSpc>
          <a:spcPct val="110000"/>
        </a:lnSpc>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ＭＳ Ｐゴシック" charset="0"/>
        </a:defRPr>
      </a:lvl1pPr>
      <a:lvl2pPr marL="990550" indent="-380981" algn="l" defTabSz="609570" rtl="0" eaLnBrk="1" fontAlgn="base" hangingPunct="1">
        <a:lnSpc>
          <a:spcPct val="110000"/>
        </a:lnSpc>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2pPr>
      <a:lvl3pPr marL="1523925" indent="-304784" algn="l" defTabSz="609570" rtl="0" eaLnBrk="1" fontAlgn="base" hangingPunct="1">
        <a:lnSpc>
          <a:spcPct val="110000"/>
        </a:lnSpc>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3pPr>
      <a:lvl4pPr marL="2133493" indent="-304784" algn="l" defTabSz="609570" rtl="0" eaLnBrk="1" fontAlgn="base" hangingPunct="1">
        <a:lnSpc>
          <a:spcPct val="110000"/>
        </a:lnSpc>
        <a:spcBef>
          <a:spcPct val="20000"/>
        </a:spcBef>
        <a:spcAft>
          <a:spcPct val="0"/>
        </a:spcAft>
        <a:buFont typeface="Arial" panose="020B0604020202020204" pitchFamily="34" charset="0"/>
        <a:buChar char="–"/>
        <a:defRPr sz="1200" kern="1200">
          <a:solidFill>
            <a:schemeClr val="tx1"/>
          </a:solidFill>
          <a:latin typeface="+mn-lt"/>
          <a:ea typeface="ＭＳ Ｐゴシック" charset="0"/>
          <a:cs typeface="+mn-cs"/>
        </a:defRPr>
      </a:lvl4pPr>
      <a:lvl5pPr marL="2743062" indent="-304784" algn="l" defTabSz="609570" rtl="0" eaLnBrk="1" fontAlgn="base" hangingPunct="1">
        <a:lnSpc>
          <a:spcPct val="110000"/>
        </a:lnSpc>
        <a:spcBef>
          <a:spcPct val="20000"/>
        </a:spcBef>
        <a:spcAft>
          <a:spcPct val="0"/>
        </a:spcAft>
        <a:buFont typeface="Arial" panose="020B0604020202020204" pitchFamily="34" charset="0"/>
        <a:buChar char="»"/>
        <a:defRPr sz="1200" kern="1200">
          <a:solidFill>
            <a:schemeClr val="tx1"/>
          </a:solidFill>
          <a:latin typeface="+mn-lt"/>
          <a:ea typeface="ＭＳ Ｐゴシック" charset="0"/>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pedagogorebro@orebro.se"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p:nvPr>
        </p:nvSpPr>
        <p:spPr/>
        <p:txBody>
          <a:bodyPr/>
          <a:lstStyle/>
          <a:p>
            <a:r>
              <a:rPr lang="sv-SE" altLang="sv-SE">
                <a:solidFill>
                  <a:schemeClr val="accent2"/>
                </a:solidFill>
                <a:ea typeface="ＭＳ Ｐゴシック" panose="020B0600070205080204" pitchFamily="34" charset="-128"/>
              </a:rPr>
              <a:t>Förstelärarnätverk 13/3</a:t>
            </a:r>
          </a:p>
        </p:txBody>
      </p:sp>
      <p:sp>
        <p:nvSpPr>
          <p:cNvPr id="17411" name="Platshållare för text 2"/>
          <p:cNvSpPr>
            <a:spLocks noGrp="1"/>
          </p:cNvSpPr>
          <p:nvPr>
            <p:ph type="body" sz="quarter" idx="10"/>
          </p:nvPr>
        </p:nvSpPr>
        <p:spPr>
          <a:xfrm>
            <a:off x="3559915" y="850532"/>
            <a:ext cx="6154188" cy="4068952"/>
          </a:xfrm>
        </p:spPr>
        <p:txBody>
          <a:bodyPr/>
          <a:lstStyle/>
          <a:p>
            <a:r>
              <a:rPr lang="sv-SE" altLang="sv-SE" sz="2400" b="1">
                <a:ea typeface="ＭＳ Ｐゴシック"/>
              </a:rPr>
              <a:t>Program</a:t>
            </a:r>
          </a:p>
          <a:p>
            <a:endParaRPr lang="sv-SE" altLang="sv-SE" sz="2400" b="1">
              <a:ea typeface="ＭＳ Ｐゴシック"/>
            </a:endParaRPr>
          </a:p>
          <a:p>
            <a:pPr marL="285750" indent="-285750">
              <a:buChar char="•"/>
            </a:pPr>
            <a:r>
              <a:rPr lang="sv-SE" altLang="sv-SE" sz="2400">
                <a:ea typeface="ＭＳ Ｐゴシック"/>
              </a:rPr>
              <a:t>Bakgrund, ny inriktning för förstelärarnätverket</a:t>
            </a:r>
          </a:p>
          <a:p>
            <a:pPr marL="285750" indent="-285750">
              <a:buChar char="•"/>
            </a:pPr>
            <a:r>
              <a:rPr lang="sv-SE" altLang="sv-SE" sz="2400">
                <a:ea typeface="ＭＳ Ｐゴシック"/>
              </a:rPr>
              <a:t>Syfte och mål</a:t>
            </a:r>
          </a:p>
          <a:p>
            <a:pPr marL="285750" indent="-285750">
              <a:buChar char="•"/>
            </a:pPr>
            <a:r>
              <a:rPr lang="sv-SE" altLang="sv-SE" sz="2400">
                <a:ea typeface="ＭＳ Ｐゴシック"/>
              </a:rPr>
              <a:t>Genomgång grupper och inriktningar</a:t>
            </a:r>
            <a:endParaRPr lang="sv-SE" sz="2400"/>
          </a:p>
          <a:p>
            <a:pPr marL="285750" indent="-285750">
              <a:buChar char="•"/>
            </a:pPr>
            <a:r>
              <a:rPr lang="sv-SE" altLang="sv-SE" sz="2400">
                <a:ea typeface="ＭＳ Ｐゴシック"/>
              </a:rPr>
              <a:t>Jobb i grupper</a:t>
            </a:r>
            <a:endParaRPr lang="sv-SE" sz="2400"/>
          </a:p>
        </p:txBody>
      </p:sp>
      <p:pic>
        <p:nvPicPr>
          <p:cNvPr id="4" name="Bildobjekt 4">
            <a:extLst>
              <a:ext uri="{FF2B5EF4-FFF2-40B4-BE49-F238E27FC236}">
                <a16:creationId xmlns:a16="http://schemas.microsoft.com/office/drawing/2014/main" id="{5DCF3571-5811-4BA5-BEE7-C6F61AC437A4}"/>
              </a:ext>
            </a:extLst>
          </p:cNvPr>
          <p:cNvPicPr>
            <a:picLocks noChangeAspect="1"/>
          </p:cNvPicPr>
          <p:nvPr/>
        </p:nvPicPr>
        <p:blipFill>
          <a:blip r:embed="rId2"/>
          <a:stretch>
            <a:fillRect/>
          </a:stretch>
        </p:blipFill>
        <p:spPr>
          <a:xfrm>
            <a:off x="8517386" y="3501580"/>
            <a:ext cx="2376175" cy="2376175"/>
          </a:xfrm>
          <a:prstGeom prst="rect">
            <a:avLst/>
          </a:prstGeom>
        </p:spPr>
      </p:pic>
      <p:pic>
        <p:nvPicPr>
          <p:cNvPr id="3" name="Bildobjekt 4">
            <a:extLst>
              <a:ext uri="{FF2B5EF4-FFF2-40B4-BE49-F238E27FC236}">
                <a16:creationId xmlns:a16="http://schemas.microsoft.com/office/drawing/2014/main" id="{2DA18248-9BD3-4444-B8E6-3CF4DE454256}"/>
              </a:ext>
            </a:extLst>
          </p:cNvPr>
          <p:cNvPicPr>
            <a:picLocks noChangeAspect="1"/>
          </p:cNvPicPr>
          <p:nvPr/>
        </p:nvPicPr>
        <p:blipFill>
          <a:blip r:embed="rId3"/>
          <a:stretch>
            <a:fillRect/>
          </a:stretch>
        </p:blipFill>
        <p:spPr>
          <a:xfrm>
            <a:off x="483079" y="853555"/>
            <a:ext cx="2743200" cy="25054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Bakgrund</a:t>
            </a:r>
          </a:p>
        </p:txBody>
      </p:sp>
      <p:sp>
        <p:nvSpPr>
          <p:cNvPr id="3" name="Platshållare för text 2"/>
          <p:cNvSpPr>
            <a:spLocks noGrp="1"/>
          </p:cNvSpPr>
          <p:nvPr>
            <p:ph type="body" sz="quarter" idx="10"/>
          </p:nvPr>
        </p:nvSpPr>
        <p:spPr>
          <a:xfrm>
            <a:off x="526293" y="1375835"/>
            <a:ext cx="7523570" cy="4488669"/>
          </a:xfrm>
        </p:spPr>
        <p:txBody>
          <a:bodyPr/>
          <a:lstStyle/>
          <a:p>
            <a:pPr marL="285750" indent="-285750">
              <a:buChar char="•"/>
            </a:pPr>
            <a:r>
              <a:rPr lang="sv-SE" sz="2400">
                <a:ea typeface="ＭＳ Ｐゴシック"/>
              </a:rPr>
              <a:t>Tätare samarbete mellan förvaltningen och förstelärarnätverket</a:t>
            </a:r>
            <a:endParaRPr lang="sv-SE" sz="2400"/>
          </a:p>
          <a:p>
            <a:pPr marL="285750" indent="-285750">
              <a:buChar char="•"/>
            </a:pPr>
            <a:r>
              <a:rPr lang="sv-SE" sz="2400">
                <a:ea typeface="ＭＳ Ｐゴシック"/>
              </a:rPr>
              <a:t>Tydlig målsättning från förvaltningen kring ökad måluppfyllelse</a:t>
            </a:r>
            <a:endParaRPr lang="sv-SE" sz="2400"/>
          </a:p>
          <a:p>
            <a:pPr marL="285750" indent="-285750">
              <a:buChar char="•"/>
            </a:pPr>
            <a:r>
              <a:rPr lang="sv-SE" sz="2400">
                <a:ea typeface="ＭＳ Ｐゴシック"/>
              </a:rPr>
              <a:t>Vilja från förvaltningen att förstelärarnas kompetens ska spridas bredare över nätverkets olika verksamheter</a:t>
            </a:r>
          </a:p>
          <a:p>
            <a:pPr marL="285750" indent="-285750">
              <a:buChar char="•"/>
            </a:pPr>
            <a:r>
              <a:rPr lang="sv-SE" sz="2400">
                <a:ea typeface="ＭＳ Ｐゴシック"/>
              </a:rPr>
              <a:t>Nätverkets arbete ska gynna enheterna genom att vara ett forum för förmedling av förstelärarnas kunskaper</a:t>
            </a:r>
            <a:endParaRPr lang="sv-SE" sz="2400"/>
          </a:p>
        </p:txBody>
      </p:sp>
      <p:pic>
        <p:nvPicPr>
          <p:cNvPr id="4" name="Bildobjekt 4">
            <a:extLst>
              <a:ext uri="{FF2B5EF4-FFF2-40B4-BE49-F238E27FC236}">
                <a16:creationId xmlns:a16="http://schemas.microsoft.com/office/drawing/2014/main" id="{2999E014-0B31-4FD8-9A51-D0A01AF8AB44}"/>
              </a:ext>
            </a:extLst>
          </p:cNvPr>
          <p:cNvPicPr>
            <a:picLocks noChangeAspect="1"/>
          </p:cNvPicPr>
          <p:nvPr/>
        </p:nvPicPr>
        <p:blipFill>
          <a:blip r:embed="rId2"/>
          <a:stretch>
            <a:fillRect/>
          </a:stretch>
        </p:blipFill>
        <p:spPr>
          <a:xfrm>
            <a:off x="8231353" y="1380794"/>
            <a:ext cx="2801946" cy="2801946"/>
          </a:xfrm>
          <a:prstGeom prst="rect">
            <a:avLst/>
          </a:prstGeom>
        </p:spPr>
      </p:pic>
    </p:spTree>
    <p:extLst>
      <p:ext uri="{BB962C8B-B14F-4D97-AF65-F5344CB8AC3E}">
        <p14:creationId xmlns:p14="http://schemas.microsoft.com/office/powerpoint/2010/main" val="143729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ea typeface="ＭＳ Ｐゴシック"/>
              </a:rPr>
              <a:t>Mål för vårens träffar</a:t>
            </a:r>
            <a:endParaRPr lang="sv-SE"/>
          </a:p>
        </p:txBody>
      </p:sp>
      <p:sp>
        <p:nvSpPr>
          <p:cNvPr id="3" name="Platshållare för text 2"/>
          <p:cNvSpPr>
            <a:spLocks noGrp="1"/>
          </p:cNvSpPr>
          <p:nvPr>
            <p:ph type="body" sz="quarter" idx="10"/>
          </p:nvPr>
        </p:nvSpPr>
        <p:spPr>
          <a:xfrm>
            <a:off x="986368" y="1375835"/>
            <a:ext cx="9374717" cy="2544952"/>
          </a:xfrm>
        </p:spPr>
        <p:txBody>
          <a:bodyPr/>
          <a:lstStyle/>
          <a:p>
            <a:pPr marL="342900" indent="-342900">
              <a:buChar char="•"/>
            </a:pPr>
            <a:r>
              <a:rPr lang="sv-SE" sz="2400">
                <a:ea typeface="ＭＳ Ｐゴシック"/>
              </a:rPr>
              <a:t>Förstelärarna delas upp i grupper efter kompetens och den kartläggning som är gjord av förvaltningen.</a:t>
            </a:r>
            <a:endParaRPr lang="sv-SE"/>
          </a:p>
          <a:p>
            <a:pPr marL="342900" indent="-342900">
              <a:buChar char="•"/>
            </a:pPr>
            <a:r>
              <a:rPr lang="sv-SE" sz="2400">
                <a:ea typeface="ＭＳ Ｐゴシック"/>
              </a:rPr>
              <a:t>Målet är att grupperna ska utgå från sitt kompetensområde och arbeta fram ett material (artikel, lista, blogginlägg, bilder, videoklipp, podcast) som kan användas ute på enheterna och spridas och publiceras via Pedagog Örebro.</a:t>
            </a:r>
            <a:endParaRPr lang="sv-SE" sz="2400"/>
          </a:p>
        </p:txBody>
      </p:sp>
      <p:pic>
        <p:nvPicPr>
          <p:cNvPr id="4" name="Bildobjekt 4">
            <a:extLst>
              <a:ext uri="{FF2B5EF4-FFF2-40B4-BE49-F238E27FC236}">
                <a16:creationId xmlns:a16="http://schemas.microsoft.com/office/drawing/2014/main" id="{52F1DDAA-DB89-4951-A4CD-4142540F7D61}"/>
              </a:ext>
            </a:extLst>
          </p:cNvPr>
          <p:cNvPicPr>
            <a:picLocks noChangeAspect="1"/>
          </p:cNvPicPr>
          <p:nvPr/>
        </p:nvPicPr>
        <p:blipFill>
          <a:blip r:embed="rId2"/>
          <a:stretch>
            <a:fillRect/>
          </a:stretch>
        </p:blipFill>
        <p:spPr>
          <a:xfrm>
            <a:off x="8968532" y="4044180"/>
            <a:ext cx="1952625" cy="1838325"/>
          </a:xfrm>
          <a:prstGeom prst="rect">
            <a:avLst/>
          </a:prstGeom>
        </p:spPr>
      </p:pic>
      <p:pic>
        <p:nvPicPr>
          <p:cNvPr id="7" name="Bildobjekt 7">
            <a:extLst>
              <a:ext uri="{FF2B5EF4-FFF2-40B4-BE49-F238E27FC236}">
                <a16:creationId xmlns:a16="http://schemas.microsoft.com/office/drawing/2014/main" id="{50F67ED8-6A39-406F-A530-6B81AA5AA7F6}"/>
              </a:ext>
            </a:extLst>
          </p:cNvPr>
          <p:cNvPicPr>
            <a:picLocks noChangeAspect="1"/>
          </p:cNvPicPr>
          <p:nvPr/>
        </p:nvPicPr>
        <p:blipFill>
          <a:blip r:embed="rId3"/>
          <a:stretch>
            <a:fillRect/>
          </a:stretch>
        </p:blipFill>
        <p:spPr>
          <a:xfrm>
            <a:off x="477921" y="3920289"/>
            <a:ext cx="1918369" cy="1945106"/>
          </a:xfrm>
          <a:prstGeom prst="rect">
            <a:avLst/>
          </a:prstGeom>
        </p:spPr>
      </p:pic>
      <p:pic>
        <p:nvPicPr>
          <p:cNvPr id="11" name="Bildobjekt 11">
            <a:extLst>
              <a:ext uri="{FF2B5EF4-FFF2-40B4-BE49-F238E27FC236}">
                <a16:creationId xmlns:a16="http://schemas.microsoft.com/office/drawing/2014/main" id="{211B828B-D7DD-4412-BF58-A2C64EFF1483}"/>
              </a:ext>
            </a:extLst>
          </p:cNvPr>
          <p:cNvPicPr>
            <a:picLocks noChangeAspect="1"/>
          </p:cNvPicPr>
          <p:nvPr/>
        </p:nvPicPr>
        <p:blipFill>
          <a:blip r:embed="rId4"/>
          <a:stretch>
            <a:fillRect/>
          </a:stretch>
        </p:blipFill>
        <p:spPr>
          <a:xfrm>
            <a:off x="2746862" y="4087017"/>
            <a:ext cx="1480052" cy="1651000"/>
          </a:xfrm>
          <a:prstGeom prst="rect">
            <a:avLst/>
          </a:prstGeom>
        </p:spPr>
      </p:pic>
      <p:pic>
        <p:nvPicPr>
          <p:cNvPr id="13" name="Bildobjekt 13">
            <a:extLst>
              <a:ext uri="{FF2B5EF4-FFF2-40B4-BE49-F238E27FC236}">
                <a16:creationId xmlns:a16="http://schemas.microsoft.com/office/drawing/2014/main" id="{5E894486-BD86-450D-B94F-2A82B1B8A121}"/>
              </a:ext>
            </a:extLst>
          </p:cNvPr>
          <p:cNvPicPr>
            <a:picLocks noChangeAspect="1"/>
          </p:cNvPicPr>
          <p:nvPr/>
        </p:nvPicPr>
        <p:blipFill>
          <a:blip r:embed="rId5"/>
          <a:stretch>
            <a:fillRect/>
          </a:stretch>
        </p:blipFill>
        <p:spPr>
          <a:xfrm>
            <a:off x="6599901" y="3959386"/>
            <a:ext cx="1864895" cy="1891632"/>
          </a:xfrm>
          <a:prstGeom prst="rect">
            <a:avLst/>
          </a:prstGeom>
        </p:spPr>
      </p:pic>
      <p:pic>
        <p:nvPicPr>
          <p:cNvPr id="15" name="Bildobjekt 15">
            <a:extLst>
              <a:ext uri="{FF2B5EF4-FFF2-40B4-BE49-F238E27FC236}">
                <a16:creationId xmlns:a16="http://schemas.microsoft.com/office/drawing/2014/main" id="{00B3DCE6-34EB-4AC1-A514-DB808835CB71}"/>
              </a:ext>
            </a:extLst>
          </p:cNvPr>
          <p:cNvPicPr>
            <a:picLocks noChangeAspect="1"/>
          </p:cNvPicPr>
          <p:nvPr/>
        </p:nvPicPr>
        <p:blipFill>
          <a:blip r:embed="rId6"/>
          <a:stretch>
            <a:fillRect/>
          </a:stretch>
        </p:blipFill>
        <p:spPr>
          <a:xfrm>
            <a:off x="4568657" y="3947025"/>
            <a:ext cx="1864896" cy="1891632"/>
          </a:xfrm>
          <a:prstGeom prst="rect">
            <a:avLst/>
          </a:prstGeom>
        </p:spPr>
      </p:pic>
    </p:spTree>
    <p:extLst>
      <p:ext uri="{BB962C8B-B14F-4D97-AF65-F5344CB8AC3E}">
        <p14:creationId xmlns:p14="http://schemas.microsoft.com/office/powerpoint/2010/main" val="2599403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ea typeface="ＭＳ Ｐゴシック"/>
              </a:rPr>
              <a:t>Utgångspunkter i arbetet</a:t>
            </a:r>
            <a:endParaRPr lang="sv-SE"/>
          </a:p>
        </p:txBody>
      </p:sp>
      <p:sp>
        <p:nvSpPr>
          <p:cNvPr id="3" name="Platshållare för text 2"/>
          <p:cNvSpPr>
            <a:spLocks noGrp="1"/>
          </p:cNvSpPr>
          <p:nvPr>
            <p:ph type="body" sz="quarter" idx="10"/>
          </p:nvPr>
        </p:nvSpPr>
        <p:spPr>
          <a:xfrm>
            <a:off x="518474" y="1375835"/>
            <a:ext cx="8479033" cy="4502038"/>
          </a:xfrm>
        </p:spPr>
        <p:txBody>
          <a:bodyPr/>
          <a:lstStyle/>
          <a:p>
            <a:r>
              <a:rPr lang="sv-SE" sz="2400">
                <a:ea typeface="ＭＳ Ｐゴシック"/>
              </a:rPr>
              <a:t>Utgå från hur gruppens kompetensområde </a:t>
            </a:r>
            <a:r>
              <a:rPr lang="sv-SE" sz="2400" b="1">
                <a:ea typeface="ＭＳ Ｐゴシック"/>
              </a:rPr>
              <a:t>kan bidra till ökad måluppfyllelse</a:t>
            </a:r>
            <a:r>
              <a:rPr lang="sv-SE" sz="2400">
                <a:ea typeface="ＭＳ Ｐゴシック"/>
              </a:rPr>
              <a:t>.  Måluppfyllelse kan handla om: </a:t>
            </a:r>
            <a:endParaRPr lang="sv-SE" sz="2400"/>
          </a:p>
          <a:p>
            <a:pPr marL="285750" indent="-285750">
              <a:buFont typeface="Arial" panose="020B0604020202020204" pitchFamily="34" charset="0"/>
              <a:buChar char="•"/>
            </a:pPr>
            <a:r>
              <a:rPr lang="sv-SE" sz="2400">
                <a:ea typeface="ＭＳ Ｐゴシック"/>
              </a:rPr>
              <a:t>Begåvad elev som har problem med motivation </a:t>
            </a:r>
          </a:p>
          <a:p>
            <a:pPr marL="285750" indent="-285750">
              <a:buFont typeface="Arial" panose="020B0604020202020204" pitchFamily="34" charset="0"/>
              <a:buChar char="•"/>
            </a:pPr>
            <a:r>
              <a:rPr lang="sv-SE" sz="2400">
                <a:ea typeface="ＭＳ Ｐゴシック"/>
              </a:rPr>
              <a:t>Elev som har hög frånvaro - "hemmasittaren" </a:t>
            </a:r>
          </a:p>
          <a:p>
            <a:pPr marL="285750" indent="-285750">
              <a:buFont typeface="Arial" panose="020B0604020202020204" pitchFamily="34" charset="0"/>
              <a:buChar char="•"/>
            </a:pPr>
            <a:r>
              <a:rPr lang="sv-SE" sz="2400">
                <a:ea typeface="ＭＳ Ｐゴシック"/>
              </a:rPr>
              <a:t>Elev har svårt att förstå och klara av kursen – men som är där varje gång </a:t>
            </a:r>
          </a:p>
          <a:p>
            <a:pPr marL="285750" indent="-285750">
              <a:buFont typeface="Arial" panose="020B0604020202020204" pitchFamily="34" charset="0"/>
              <a:buChar char="•"/>
            </a:pPr>
            <a:r>
              <a:rPr lang="sv-SE" sz="2400">
                <a:ea typeface="ＭＳ Ｐゴシック"/>
              </a:rPr>
              <a:t>Egen problemformulering som lyfter måluppfyllelsen</a:t>
            </a:r>
          </a:p>
          <a:p>
            <a:pPr marL="285750" indent="-285750">
              <a:buFont typeface="Arial" panose="020B0604020202020204" pitchFamily="34" charset="0"/>
              <a:buChar char="•"/>
            </a:pPr>
            <a:endParaRPr lang="sv-SE" sz="2400"/>
          </a:p>
          <a:p>
            <a:r>
              <a:rPr lang="sv-SE" sz="2400">
                <a:ea typeface="ＭＳ Ｐゴシック"/>
              </a:rPr>
              <a:t>I gruppen kan ni välja en av punkterna eller flera</a:t>
            </a:r>
            <a:endParaRPr lang="sv-SE" sz="2400"/>
          </a:p>
          <a:p>
            <a:endParaRPr lang="sv-SE"/>
          </a:p>
        </p:txBody>
      </p:sp>
      <p:pic>
        <p:nvPicPr>
          <p:cNvPr id="4" name="Bildobjekt 4" descr="En bild som visar clipart&#10;&#10;Beskrivning genererad med mycket hög exakthet">
            <a:extLst>
              <a:ext uri="{FF2B5EF4-FFF2-40B4-BE49-F238E27FC236}">
                <a16:creationId xmlns:a16="http://schemas.microsoft.com/office/drawing/2014/main" id="{4FD5451B-B261-4B68-856A-A7C78E12EB8F}"/>
              </a:ext>
            </a:extLst>
          </p:cNvPr>
          <p:cNvPicPr>
            <a:picLocks noChangeAspect="1"/>
          </p:cNvPicPr>
          <p:nvPr/>
        </p:nvPicPr>
        <p:blipFill>
          <a:blip r:embed="rId2"/>
          <a:stretch>
            <a:fillRect/>
          </a:stretch>
        </p:blipFill>
        <p:spPr>
          <a:xfrm>
            <a:off x="8755479" y="4094997"/>
            <a:ext cx="2260935" cy="1782847"/>
          </a:xfrm>
          <a:prstGeom prst="rect">
            <a:avLst/>
          </a:prstGeom>
        </p:spPr>
      </p:pic>
      <p:pic>
        <p:nvPicPr>
          <p:cNvPr id="6" name="Bildobjekt 6">
            <a:extLst>
              <a:ext uri="{FF2B5EF4-FFF2-40B4-BE49-F238E27FC236}">
                <a16:creationId xmlns:a16="http://schemas.microsoft.com/office/drawing/2014/main" id="{0C55B0C3-3977-48FF-B21D-353E20718377}"/>
              </a:ext>
            </a:extLst>
          </p:cNvPr>
          <p:cNvPicPr>
            <a:picLocks noChangeAspect="1"/>
          </p:cNvPicPr>
          <p:nvPr/>
        </p:nvPicPr>
        <p:blipFill>
          <a:blip r:embed="rId3"/>
          <a:stretch>
            <a:fillRect/>
          </a:stretch>
        </p:blipFill>
        <p:spPr>
          <a:xfrm>
            <a:off x="9060447" y="1340184"/>
            <a:ext cx="2025316" cy="1998579"/>
          </a:xfrm>
          <a:prstGeom prst="rect">
            <a:avLst/>
          </a:prstGeom>
        </p:spPr>
      </p:pic>
    </p:spTree>
    <p:extLst>
      <p:ext uri="{BB962C8B-B14F-4D97-AF65-F5344CB8AC3E}">
        <p14:creationId xmlns:p14="http://schemas.microsoft.com/office/powerpoint/2010/main" val="131187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Grupper och områden</a:t>
            </a:r>
          </a:p>
        </p:txBody>
      </p:sp>
      <p:sp>
        <p:nvSpPr>
          <p:cNvPr id="3" name="Platshållare för text 2"/>
          <p:cNvSpPr>
            <a:spLocks noGrp="1"/>
          </p:cNvSpPr>
          <p:nvPr>
            <p:ph type="body" sz="quarter" idx="10"/>
          </p:nvPr>
        </p:nvSpPr>
        <p:spPr>
          <a:xfrm>
            <a:off x="986368" y="1375835"/>
            <a:ext cx="9374717" cy="4428385"/>
          </a:xfrm>
        </p:spPr>
        <p:txBody>
          <a:bodyPr/>
          <a:lstStyle/>
          <a:p>
            <a:r>
              <a:rPr lang="sv-SE" sz="2000" b="1">
                <a:ea typeface="ＭＳ Ｐゴシック"/>
              </a:rPr>
              <a:t>Grupperna utformade efter förstelärarnas kompetensområden och kopplat till elevens måluppfyllelse</a:t>
            </a:r>
          </a:p>
          <a:p>
            <a:pPr marL="342900" indent="-342900">
              <a:buAutoNum type="arabicParenR"/>
            </a:pPr>
            <a:r>
              <a:rPr lang="sv-SE" sz="2000">
                <a:ea typeface="ＭＳ Ｐゴシック"/>
              </a:rPr>
              <a:t>IKT, digitalisering, </a:t>
            </a:r>
            <a:r>
              <a:rPr lang="sv-SE" sz="2000" err="1">
                <a:ea typeface="ＭＳ Ｐゴシック"/>
              </a:rPr>
              <a:t>It’s</a:t>
            </a:r>
            <a:r>
              <a:rPr lang="sv-SE" sz="2000">
                <a:ea typeface="ＭＳ Ｐゴシック"/>
              </a:rPr>
              <a:t> </a:t>
            </a:r>
            <a:r>
              <a:rPr lang="sv-SE" sz="2000" err="1">
                <a:ea typeface="ＭＳ Ｐゴシック"/>
              </a:rPr>
              <a:t>learning</a:t>
            </a:r>
            <a:endParaRPr lang="sv-SE" sz="2000">
              <a:ea typeface="ＭＳ Ｐゴシック"/>
            </a:endParaRPr>
          </a:p>
          <a:p>
            <a:pPr marL="342900" indent="-342900">
              <a:buAutoNum type="arabicParenR"/>
            </a:pPr>
            <a:r>
              <a:rPr lang="sv-SE" sz="2000">
                <a:ea typeface="ＭＳ Ｐゴシック"/>
              </a:rPr>
              <a:t>Språkutveckling, LOS, teckenspråk</a:t>
            </a:r>
          </a:p>
          <a:p>
            <a:pPr marL="342900" indent="-342900">
              <a:buAutoNum type="arabicParenR"/>
            </a:pPr>
            <a:r>
              <a:rPr lang="sv-SE" sz="2000">
                <a:ea typeface="ＭＳ Ｐゴシック"/>
              </a:rPr>
              <a:t>Värdegrundsfrågor, mänskliga rättigheter, psykisk ohälsa</a:t>
            </a:r>
          </a:p>
          <a:p>
            <a:pPr marL="342900" indent="-342900">
              <a:buAutoNum type="arabicParenR"/>
            </a:pPr>
            <a:r>
              <a:rPr lang="sv-SE" sz="2000">
                <a:ea typeface="ＭＳ Ｐゴシック"/>
              </a:rPr>
              <a:t>Matematik och programmering</a:t>
            </a:r>
          </a:p>
          <a:p>
            <a:pPr marL="342900" indent="-342900">
              <a:buAutoNum type="arabicParenR"/>
            </a:pPr>
            <a:r>
              <a:rPr lang="sv-SE" sz="2000">
                <a:ea typeface="ＭＳ Ｐゴシック"/>
              </a:rPr>
              <a:t>Allmänpedagogik, formativ bedömning, extra anpassningar</a:t>
            </a:r>
          </a:p>
          <a:p>
            <a:pPr marL="342900" indent="-342900">
              <a:buAutoNum type="arabicParenR"/>
            </a:pPr>
            <a:r>
              <a:rPr lang="sv-SE" sz="2000">
                <a:ea typeface="ＭＳ Ｐゴシック"/>
              </a:rPr>
              <a:t>Ledarskap och kollegialt lärande</a:t>
            </a:r>
          </a:p>
          <a:p>
            <a:pPr marL="342900" indent="-342900">
              <a:buAutoNum type="arabicParenR"/>
            </a:pPr>
            <a:r>
              <a:rPr lang="sv-SE" sz="2000">
                <a:ea typeface="ＭＳ Ｐゴシック"/>
              </a:rPr>
              <a:t>Systematiskt kvalitetsarbete</a:t>
            </a:r>
          </a:p>
          <a:p>
            <a:endParaRPr lang="sv-SE" sz="2000"/>
          </a:p>
          <a:p>
            <a:r>
              <a:rPr lang="sv-SE" sz="2000">
                <a:ea typeface="ＭＳ Ｐゴシック"/>
                <a:hlinkClick r:id="" action="ppaction://noaction"/>
              </a:rPr>
              <a:t>Grupperna finns här</a:t>
            </a:r>
          </a:p>
        </p:txBody>
      </p:sp>
    </p:spTree>
    <p:extLst>
      <p:ext uri="{BB962C8B-B14F-4D97-AF65-F5344CB8AC3E}">
        <p14:creationId xmlns:p14="http://schemas.microsoft.com/office/powerpoint/2010/main" val="364149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B8AF5A-1CF1-49B0-8A2E-F1EFFDFCA166}"/>
              </a:ext>
            </a:extLst>
          </p:cNvPr>
          <p:cNvSpPr>
            <a:spLocks noGrp="1"/>
          </p:cNvSpPr>
          <p:nvPr>
            <p:ph type="title"/>
          </p:nvPr>
        </p:nvSpPr>
        <p:spPr/>
        <p:txBody>
          <a:bodyPr/>
          <a:lstStyle/>
          <a:p>
            <a:r>
              <a:rPr lang="sv-SE">
                <a:ea typeface="ＭＳ Ｐゴシック"/>
              </a:rPr>
              <a:t>Praktiskt</a:t>
            </a:r>
            <a:endParaRPr lang="sv-SE"/>
          </a:p>
        </p:txBody>
      </p:sp>
      <p:sp>
        <p:nvSpPr>
          <p:cNvPr id="3" name="Platshållare för text 2">
            <a:extLst>
              <a:ext uri="{FF2B5EF4-FFF2-40B4-BE49-F238E27FC236}">
                <a16:creationId xmlns:a16="http://schemas.microsoft.com/office/drawing/2014/main" id="{7653F9E7-3775-41BE-BDE5-4BF85388F9BE}"/>
              </a:ext>
            </a:extLst>
          </p:cNvPr>
          <p:cNvSpPr>
            <a:spLocks noGrp="1"/>
          </p:cNvSpPr>
          <p:nvPr>
            <p:ph type="body" sz="quarter" idx="10"/>
          </p:nvPr>
        </p:nvSpPr>
        <p:spPr>
          <a:xfrm>
            <a:off x="670067" y="1375835"/>
            <a:ext cx="6624100" cy="4346914"/>
          </a:xfrm>
        </p:spPr>
        <p:txBody>
          <a:bodyPr/>
          <a:lstStyle/>
          <a:p>
            <a:pPr marL="285750" indent="-285750">
              <a:buChar char="•"/>
            </a:pPr>
            <a:r>
              <a:rPr lang="sv-SE" sz="2400">
                <a:ea typeface="ＭＳ Ｐゴシック"/>
              </a:rPr>
              <a:t>Spara allt arbete på One drive – dela dokumenten med alla i gruppen, även de som inte är närvarande</a:t>
            </a:r>
          </a:p>
          <a:p>
            <a:pPr marL="285750" indent="-285750">
              <a:buChar char="•"/>
            </a:pPr>
            <a:r>
              <a:rPr lang="sv-SE" sz="2400">
                <a:ea typeface="ＭＳ Ｐゴシック"/>
              </a:rPr>
              <a:t>Deadline 3 maj. Dokumentet mailas till </a:t>
            </a:r>
            <a:r>
              <a:rPr lang="sv-SE" sz="2400">
                <a:ea typeface="ＭＳ Ｐゴシック"/>
                <a:hlinkClick r:id="rId2"/>
              </a:rPr>
              <a:t>pedagogorebro@orebro.se</a:t>
            </a:r>
            <a:endParaRPr lang="sv-SE" sz="2400">
              <a:ea typeface="ＭＳ Ｐゴシック"/>
            </a:endParaRPr>
          </a:p>
          <a:p>
            <a:pPr marL="285750" indent="-285750">
              <a:buChar char="•"/>
            </a:pPr>
            <a:r>
              <a:rPr lang="sv-SE" sz="2400">
                <a:ea typeface="ＭＳ Ｐゴシック"/>
              </a:rPr>
              <a:t>Anpassning efter gruppstorlek – vill gruppen göra fler artiklar är detta ok. </a:t>
            </a:r>
          </a:p>
          <a:p>
            <a:pPr marL="285750" indent="-285750">
              <a:buChar char="•"/>
            </a:pPr>
            <a:r>
              <a:rPr lang="sv-SE" sz="2400" b="1">
                <a:ea typeface="ＭＳ Ｐゴシック"/>
              </a:rPr>
              <a:t>Nästa träff 24/4 på Elite Hotel</a:t>
            </a:r>
            <a:endParaRPr lang="sv-SE" sz="2400" b="1"/>
          </a:p>
        </p:txBody>
      </p:sp>
      <p:pic>
        <p:nvPicPr>
          <p:cNvPr id="4" name="Bildobjekt 4" descr="En bild som visar bord, kopp, kaffe, bärbar dator&#10;&#10;Beskrivning genererad med mycket hög exakthet">
            <a:extLst>
              <a:ext uri="{FF2B5EF4-FFF2-40B4-BE49-F238E27FC236}">
                <a16:creationId xmlns:a16="http://schemas.microsoft.com/office/drawing/2014/main" id="{F6CF45A1-4C05-4AA8-ABBE-2F3DE502FFE8}"/>
              </a:ext>
            </a:extLst>
          </p:cNvPr>
          <p:cNvPicPr>
            <a:picLocks noChangeAspect="1"/>
          </p:cNvPicPr>
          <p:nvPr/>
        </p:nvPicPr>
        <p:blipFill>
          <a:blip r:embed="rId3"/>
          <a:stretch>
            <a:fillRect/>
          </a:stretch>
        </p:blipFill>
        <p:spPr>
          <a:xfrm>
            <a:off x="7420516" y="3493760"/>
            <a:ext cx="3488842" cy="2288900"/>
          </a:xfrm>
          <a:prstGeom prst="rect">
            <a:avLst/>
          </a:prstGeom>
        </p:spPr>
      </p:pic>
      <p:pic>
        <p:nvPicPr>
          <p:cNvPr id="5" name="Bildobjekt 5" descr="En bild som visar utomhus, himmel, gräs, byggnad&#10;&#10;Beskrivning genererad med mycket hög exakthet">
            <a:extLst>
              <a:ext uri="{FF2B5EF4-FFF2-40B4-BE49-F238E27FC236}">
                <a16:creationId xmlns:a16="http://schemas.microsoft.com/office/drawing/2014/main" id="{B7CE204D-B182-47B3-8910-AA997D035930}"/>
              </a:ext>
            </a:extLst>
          </p:cNvPr>
          <p:cNvPicPr>
            <a:picLocks noChangeAspect="1"/>
          </p:cNvPicPr>
          <p:nvPr/>
        </p:nvPicPr>
        <p:blipFill>
          <a:blip r:embed="rId4"/>
          <a:stretch>
            <a:fillRect/>
          </a:stretch>
        </p:blipFill>
        <p:spPr>
          <a:xfrm>
            <a:off x="7427343" y="947963"/>
            <a:ext cx="3548332" cy="2359771"/>
          </a:xfrm>
          <a:prstGeom prst="rect">
            <a:avLst/>
          </a:prstGeom>
        </p:spPr>
      </p:pic>
    </p:spTree>
    <p:extLst>
      <p:ext uri="{BB962C8B-B14F-4D97-AF65-F5344CB8AC3E}">
        <p14:creationId xmlns:p14="http://schemas.microsoft.com/office/powerpoint/2010/main" val="33844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935B3E-B4C9-4B37-8C39-217734A935BE}"/>
              </a:ext>
            </a:extLst>
          </p:cNvPr>
          <p:cNvSpPr>
            <a:spLocks noGrp="1"/>
          </p:cNvSpPr>
          <p:nvPr>
            <p:ph type="title"/>
          </p:nvPr>
        </p:nvSpPr>
        <p:spPr/>
        <p:txBody>
          <a:bodyPr/>
          <a:lstStyle/>
          <a:p>
            <a:pPr algn="ctr"/>
            <a:r>
              <a:rPr lang="sv-SE">
                <a:ea typeface="ＭＳ Ｐゴシック"/>
              </a:rPr>
              <a:t>Framtiden för förstelärarnätverket i Örebro kommun </a:t>
            </a:r>
            <a:endParaRPr lang="sv-SE"/>
          </a:p>
        </p:txBody>
      </p:sp>
      <p:sp>
        <p:nvSpPr>
          <p:cNvPr id="3" name="Platshållare för text 2">
            <a:extLst>
              <a:ext uri="{FF2B5EF4-FFF2-40B4-BE49-F238E27FC236}">
                <a16:creationId xmlns:a16="http://schemas.microsoft.com/office/drawing/2014/main" id="{AA322E80-385A-4A3B-AFFA-B4000DEC9A97}"/>
              </a:ext>
            </a:extLst>
          </p:cNvPr>
          <p:cNvSpPr>
            <a:spLocks noGrp="1"/>
          </p:cNvSpPr>
          <p:nvPr>
            <p:ph type="body" sz="quarter" idx="10"/>
          </p:nvPr>
        </p:nvSpPr>
        <p:spPr/>
        <p:txBody>
          <a:bodyPr/>
          <a:lstStyle/>
          <a:p>
            <a:endParaRPr lang="sv-SE"/>
          </a:p>
        </p:txBody>
      </p:sp>
      <p:sp>
        <p:nvSpPr>
          <p:cNvPr id="4" name="Pil: vänsterböjd 3">
            <a:extLst>
              <a:ext uri="{FF2B5EF4-FFF2-40B4-BE49-F238E27FC236}">
                <a16:creationId xmlns:a16="http://schemas.microsoft.com/office/drawing/2014/main" id="{177D6526-0297-4AC4-9376-0588066B8394}"/>
              </a:ext>
            </a:extLst>
          </p:cNvPr>
          <p:cNvSpPr/>
          <p:nvPr/>
        </p:nvSpPr>
        <p:spPr>
          <a:xfrm>
            <a:off x="5743608" y="2566926"/>
            <a:ext cx="1038993" cy="1510256"/>
          </a:xfrm>
          <a:prstGeom prst="curved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6" name="textruta 5">
            <a:extLst>
              <a:ext uri="{FF2B5EF4-FFF2-40B4-BE49-F238E27FC236}">
                <a16:creationId xmlns:a16="http://schemas.microsoft.com/office/drawing/2014/main" id="{F3F1BCE1-9C87-4E91-87B9-E1D907C1E951}"/>
              </a:ext>
            </a:extLst>
          </p:cNvPr>
          <p:cNvSpPr txBox="1"/>
          <p:nvPr/>
        </p:nvSpPr>
        <p:spPr>
          <a:xfrm>
            <a:off x="5745413" y="2109203"/>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400">
                <a:latin typeface="Comic Sans MS"/>
                <a:ea typeface="ＭＳ Ｐゴシック"/>
              </a:rPr>
              <a:t>Vårtermin </a:t>
            </a:r>
            <a:endParaRPr lang="sv-SE" sz="2400">
              <a:latin typeface="Comic Sans MS"/>
            </a:endParaRPr>
          </a:p>
        </p:txBody>
      </p:sp>
      <p:sp>
        <p:nvSpPr>
          <p:cNvPr id="7" name="textruta 6">
            <a:extLst>
              <a:ext uri="{FF2B5EF4-FFF2-40B4-BE49-F238E27FC236}">
                <a16:creationId xmlns:a16="http://schemas.microsoft.com/office/drawing/2014/main" id="{7F7DABD7-57CE-4F13-813D-98DD947D1B72}"/>
              </a:ext>
            </a:extLst>
          </p:cNvPr>
          <p:cNvSpPr txBox="1"/>
          <p:nvPr/>
        </p:nvSpPr>
        <p:spPr>
          <a:xfrm>
            <a:off x="3588921" y="2105025"/>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2400">
                <a:latin typeface="Comic Sans MS"/>
                <a:ea typeface="ＭＳ Ｐゴシック"/>
              </a:rPr>
              <a:t>Hösttermin</a:t>
            </a:r>
            <a:endParaRPr lang="sv-SE" sz="2400">
              <a:latin typeface="Comic Sans MS"/>
            </a:endParaRPr>
          </a:p>
        </p:txBody>
      </p:sp>
      <p:sp>
        <p:nvSpPr>
          <p:cNvPr id="8" name="textruta 7">
            <a:extLst>
              <a:ext uri="{FF2B5EF4-FFF2-40B4-BE49-F238E27FC236}">
                <a16:creationId xmlns:a16="http://schemas.microsoft.com/office/drawing/2014/main" id="{609041AE-D7D9-4674-839F-CBE97E768AD7}"/>
              </a:ext>
            </a:extLst>
          </p:cNvPr>
          <p:cNvSpPr txBox="1"/>
          <p:nvPr/>
        </p:nvSpPr>
        <p:spPr>
          <a:xfrm>
            <a:off x="7528427" y="3170321"/>
            <a:ext cx="2743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400">
                <a:latin typeface="Comic Sans MS"/>
                <a:ea typeface="ＭＳ Ｐゴシック"/>
              </a:rPr>
              <a:t>Output</a:t>
            </a:r>
          </a:p>
          <a:p>
            <a:r>
              <a:rPr lang="sv-SE" sz="1600">
                <a:latin typeface="Comic Sans MS"/>
                <a:ea typeface="ＭＳ Ｐゴシック"/>
              </a:rPr>
              <a:t>Pedagog Örebro,</a:t>
            </a:r>
          </a:p>
          <a:p>
            <a:r>
              <a:rPr lang="sv-SE" sz="1600">
                <a:latin typeface="Comic Sans MS"/>
                <a:ea typeface="ＭＳ Ｐゴシック"/>
              </a:rPr>
              <a:t>studiedagar &amp; workshops</a:t>
            </a:r>
          </a:p>
          <a:p>
            <a:r>
              <a:rPr lang="sv-SE" sz="1600">
                <a:latin typeface="Comic Sans MS"/>
                <a:ea typeface="ＭＳ Ｐゴシック"/>
              </a:rPr>
              <a:t>etc.</a:t>
            </a:r>
            <a:endParaRPr lang="sv-SE" sz="1600">
              <a:latin typeface="Comic Sans MS"/>
            </a:endParaRPr>
          </a:p>
        </p:txBody>
      </p:sp>
      <p:sp>
        <p:nvSpPr>
          <p:cNvPr id="9" name="textruta 8">
            <a:extLst>
              <a:ext uri="{FF2B5EF4-FFF2-40B4-BE49-F238E27FC236}">
                <a16:creationId xmlns:a16="http://schemas.microsoft.com/office/drawing/2014/main" id="{47FDDE38-A1ED-4DBE-AFA8-55E42A162AD2}"/>
              </a:ext>
            </a:extLst>
          </p:cNvPr>
          <p:cNvSpPr txBox="1"/>
          <p:nvPr/>
        </p:nvSpPr>
        <p:spPr>
          <a:xfrm>
            <a:off x="2724985" y="3179511"/>
            <a:ext cx="2743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400">
                <a:latin typeface="Comic Sans MS"/>
                <a:ea typeface="ＭＳ Ｐゴシック"/>
              </a:rPr>
              <a:t>Input</a:t>
            </a:r>
            <a:endParaRPr lang="sv-SE" sz="2400"/>
          </a:p>
          <a:p>
            <a:r>
              <a:rPr lang="sv-SE" sz="1600">
                <a:latin typeface="Comic Sans MS"/>
                <a:ea typeface="ＭＳ Ｐゴシック"/>
              </a:rPr>
              <a:t>föreläsningar, </a:t>
            </a:r>
          </a:p>
          <a:p>
            <a:r>
              <a:rPr lang="sv-SE" sz="1600">
                <a:latin typeface="Comic Sans MS"/>
                <a:ea typeface="ＭＳ Ｐゴシック"/>
              </a:rPr>
              <a:t>workshops </a:t>
            </a:r>
            <a:endParaRPr lang="sv-SE" sz="1600">
              <a:latin typeface="Comic Sans MS"/>
            </a:endParaRPr>
          </a:p>
          <a:p>
            <a:r>
              <a:rPr lang="sv-SE" sz="1600">
                <a:latin typeface="Comic Sans MS"/>
                <a:ea typeface="ＭＳ Ｐゴシック"/>
              </a:rPr>
              <a:t>etc.</a:t>
            </a:r>
            <a:endParaRPr lang="sv-SE" sz="1600">
              <a:latin typeface="Comic Sans MS"/>
            </a:endParaRPr>
          </a:p>
        </p:txBody>
      </p:sp>
      <p:sp>
        <p:nvSpPr>
          <p:cNvPr id="11" name="Pil: vänsterböjd 10">
            <a:extLst>
              <a:ext uri="{FF2B5EF4-FFF2-40B4-BE49-F238E27FC236}">
                <a16:creationId xmlns:a16="http://schemas.microsoft.com/office/drawing/2014/main" id="{C911E6C7-8945-4EC7-8540-A3806812100B}"/>
              </a:ext>
            </a:extLst>
          </p:cNvPr>
          <p:cNvSpPr/>
          <p:nvPr/>
        </p:nvSpPr>
        <p:spPr>
          <a:xfrm rot="10800000">
            <a:off x="4471102" y="2484207"/>
            <a:ext cx="985520" cy="1483520"/>
          </a:xfrm>
          <a:prstGeom prst="curved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12" name="textruta 11">
            <a:extLst>
              <a:ext uri="{FF2B5EF4-FFF2-40B4-BE49-F238E27FC236}">
                <a16:creationId xmlns:a16="http://schemas.microsoft.com/office/drawing/2014/main" id="{AB466791-B56C-4F17-A07C-03D10C33461D}"/>
              </a:ext>
            </a:extLst>
          </p:cNvPr>
          <p:cNvSpPr txBox="1"/>
          <p:nvPr/>
        </p:nvSpPr>
        <p:spPr>
          <a:xfrm>
            <a:off x="2926348" y="4356768"/>
            <a:ext cx="5497094"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400">
                <a:latin typeface="Comic Sans MS"/>
                <a:ea typeface="ＭＳ Ｐゴシック"/>
              </a:rPr>
              <a:t>Idé för läsårsupplägg</a:t>
            </a:r>
            <a:endParaRPr lang="sv-SE" sz="2400">
              <a:latin typeface="Comic Sans MS"/>
            </a:endParaRPr>
          </a:p>
        </p:txBody>
      </p:sp>
    </p:spTree>
    <p:extLst>
      <p:ext uri="{BB962C8B-B14F-4D97-AF65-F5344CB8AC3E}">
        <p14:creationId xmlns:p14="http://schemas.microsoft.com/office/powerpoint/2010/main" val="4183590745"/>
      </p:ext>
    </p:extLst>
  </p:cSld>
  <p:clrMapOvr>
    <a:masterClrMapping/>
  </p:clrMapOvr>
</p:sld>
</file>

<file path=ppt/theme/theme1.xml><?xml version="1.0" encoding="utf-8"?>
<a:theme xmlns:a="http://schemas.openxmlformats.org/drawingml/2006/main" name="Presentationsmall140611">
  <a:themeElements>
    <a:clrScheme name="ÖrebroKommun">
      <a:dk1>
        <a:sysClr val="windowText" lastClr="000000"/>
      </a:dk1>
      <a:lt1>
        <a:sysClr val="window" lastClr="FFFFFF"/>
      </a:lt1>
      <a:dk2>
        <a:srgbClr val="857572"/>
      </a:dk2>
      <a:lt2>
        <a:srgbClr val="EEECE8"/>
      </a:lt2>
      <a:accent1>
        <a:srgbClr val="E83D24"/>
      </a:accent1>
      <a:accent2>
        <a:srgbClr val="0099BE"/>
      </a:accent2>
      <a:accent3>
        <a:srgbClr val="609410"/>
      </a:accent3>
      <a:accent4>
        <a:srgbClr val="D197C1"/>
      </a:accent4>
      <a:accent5>
        <a:srgbClr val="FFF384"/>
      </a:accent5>
      <a:accent6>
        <a:srgbClr val="F18C00"/>
      </a:accent6>
      <a:hlink>
        <a:srgbClr val="0099BE"/>
      </a:hlink>
      <a:folHlink>
        <a:srgbClr val="D197C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0480C92-B632-454B-85E7-49F2930031C5}" vid="{13E58150-B1DC-4636-8BDA-24C2ADC2A91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Presentationsmall140611</vt:lpstr>
      <vt:lpstr>Förstelärarnätverk 13/3</vt:lpstr>
      <vt:lpstr>Bakgrund</vt:lpstr>
      <vt:lpstr>Mål för vårens träffar</vt:lpstr>
      <vt:lpstr>Utgångspunkter i arbetet</vt:lpstr>
      <vt:lpstr>Grupper och områden</vt:lpstr>
      <vt:lpstr>Praktiskt</vt:lpstr>
      <vt:lpstr>Framtiden för förstelärarnätverket i Örebro kommun </vt:lpstr>
    </vt:vector>
  </TitlesOfParts>
  <Company>Örebro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Presentationsmall 16:9 blå</dc:title>
  <dc:creator/>
  <cp:revision>1</cp:revision>
  <dcterms:created xsi:type="dcterms:W3CDTF">2014-10-23T08:38:26Z</dcterms:created>
  <dcterms:modified xsi:type="dcterms:W3CDTF">2019-03-13T10:13:53Z</dcterms:modified>
</cp:coreProperties>
</file>